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Lst>
  <p:notesMasterIdLst>
    <p:notesMasterId r:id="rId3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SimSun" panose="02010600030101010101" pitchFamily="2"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SimSun" panose="02010600030101010101" pitchFamily="2"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SimSun" panose="02010600030101010101" pitchFamily="2"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SimSun" panose="02010600030101010101" pitchFamily="2"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SimSun" panose="02010600030101010101" pitchFamily="2" charset="-122"/>
        <a:cs typeface="+mn-cs"/>
      </a:defRPr>
    </a:lvl5pPr>
    <a:lvl6pPr marL="2286000" algn="l" defTabSz="914400" rtl="0" eaLnBrk="1" latinLnBrk="0" hangingPunct="1">
      <a:defRPr sz="2400" kern="1200">
        <a:solidFill>
          <a:schemeClr val="bg1"/>
        </a:solidFill>
        <a:latin typeface="Times New Roman" panose="02020603050405020304" pitchFamily="18" charset="0"/>
        <a:ea typeface="SimSun" panose="02010600030101010101" pitchFamily="2" charset="-122"/>
        <a:cs typeface="+mn-cs"/>
      </a:defRPr>
    </a:lvl6pPr>
    <a:lvl7pPr marL="2743200" algn="l" defTabSz="914400" rtl="0" eaLnBrk="1" latinLnBrk="0" hangingPunct="1">
      <a:defRPr sz="2400" kern="1200">
        <a:solidFill>
          <a:schemeClr val="bg1"/>
        </a:solidFill>
        <a:latin typeface="Times New Roman" panose="02020603050405020304" pitchFamily="18" charset="0"/>
        <a:ea typeface="SimSun" panose="02010600030101010101" pitchFamily="2" charset="-122"/>
        <a:cs typeface="+mn-cs"/>
      </a:defRPr>
    </a:lvl7pPr>
    <a:lvl8pPr marL="3200400" algn="l" defTabSz="914400" rtl="0" eaLnBrk="1" latinLnBrk="0" hangingPunct="1">
      <a:defRPr sz="2400" kern="1200">
        <a:solidFill>
          <a:schemeClr val="bg1"/>
        </a:solidFill>
        <a:latin typeface="Times New Roman" panose="02020603050405020304" pitchFamily="18" charset="0"/>
        <a:ea typeface="SimSun" panose="02010600030101010101" pitchFamily="2" charset="-122"/>
        <a:cs typeface="+mn-cs"/>
      </a:defRPr>
    </a:lvl8pPr>
    <a:lvl9pPr marL="3657600" algn="l" defTabSz="914400" rtl="0" eaLnBrk="1" latinLnBrk="0" hangingPunct="1">
      <a:defRPr sz="2400" kern="1200">
        <a:solidFill>
          <a:schemeClr val="bg1"/>
        </a:solidFill>
        <a:latin typeface="Times New Roman" panose="02020603050405020304" pitchFamily="18"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varScale="1">
        <p:scale>
          <a:sx n="85" d="100"/>
          <a:sy n="85" d="100"/>
        </p:scale>
        <p:origin x="-780" y="-84"/>
      </p:cViewPr>
      <p:guideLst>
        <p:guide orient="horz" pos="2160"/>
        <p:guide pos="2880"/>
      </p:guideLst>
    </p:cSldViewPr>
  </p:slideViewPr>
  <p:outlineViewPr>
    <p:cViewPr varScale="1">
      <p:scale>
        <a:sx n="170" d="200"/>
        <a:sy n="170" d="200"/>
      </p:scale>
      <p:origin x="-780" y="-84"/>
    </p:cViewPr>
  </p:outline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AutoShape 1">
            <a:extLst>
              <a:ext uri="{FF2B5EF4-FFF2-40B4-BE49-F238E27FC236}">
                <a16:creationId xmlns:a16="http://schemas.microsoft.com/office/drawing/2014/main" id="{B8F19F6F-DA77-7AB4-F5C5-CED35DD07CB2}"/>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AutoShape 2">
            <a:extLst>
              <a:ext uri="{FF2B5EF4-FFF2-40B4-BE49-F238E27FC236}">
                <a16:creationId xmlns:a16="http://schemas.microsoft.com/office/drawing/2014/main" id="{90119FD8-8F5B-BC89-C12E-1674B0DF0FF4}"/>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9" name="AutoShape 3">
            <a:extLst>
              <a:ext uri="{FF2B5EF4-FFF2-40B4-BE49-F238E27FC236}">
                <a16:creationId xmlns:a16="http://schemas.microsoft.com/office/drawing/2014/main" id="{F475F039-4CC6-F82D-D833-5D21597CB746}"/>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0" name="AutoShape 4">
            <a:extLst>
              <a:ext uri="{FF2B5EF4-FFF2-40B4-BE49-F238E27FC236}">
                <a16:creationId xmlns:a16="http://schemas.microsoft.com/office/drawing/2014/main" id="{E4D3812B-F4AF-D724-37E9-2203DEFDB380}"/>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1" name="AutoShape 5">
            <a:extLst>
              <a:ext uri="{FF2B5EF4-FFF2-40B4-BE49-F238E27FC236}">
                <a16:creationId xmlns:a16="http://schemas.microsoft.com/office/drawing/2014/main" id="{BE6A4DCA-1CE2-4B5B-475D-8EA4BF7CE687}"/>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2" name="AutoShape 6">
            <a:extLst>
              <a:ext uri="{FF2B5EF4-FFF2-40B4-BE49-F238E27FC236}">
                <a16:creationId xmlns:a16="http://schemas.microsoft.com/office/drawing/2014/main" id="{3E0239F3-63C4-756C-0EB9-AD19D4D8C5EC}"/>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3" name="AutoShape 7">
            <a:extLst>
              <a:ext uri="{FF2B5EF4-FFF2-40B4-BE49-F238E27FC236}">
                <a16:creationId xmlns:a16="http://schemas.microsoft.com/office/drawing/2014/main" id="{74A28BD6-CF2C-9BB6-45D4-F987F0D497C1}"/>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4" name="AutoShape 8">
            <a:extLst>
              <a:ext uri="{FF2B5EF4-FFF2-40B4-BE49-F238E27FC236}">
                <a16:creationId xmlns:a16="http://schemas.microsoft.com/office/drawing/2014/main" id="{EF4C45B4-4800-E3D1-DE0D-D3C5D0781BD2}"/>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5" name="AutoShape 9">
            <a:extLst>
              <a:ext uri="{FF2B5EF4-FFF2-40B4-BE49-F238E27FC236}">
                <a16:creationId xmlns:a16="http://schemas.microsoft.com/office/drawing/2014/main" id="{C63E7677-AA4E-6E98-DEB5-3217FAC39842}"/>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6" name="AutoShape 10">
            <a:extLst>
              <a:ext uri="{FF2B5EF4-FFF2-40B4-BE49-F238E27FC236}">
                <a16:creationId xmlns:a16="http://schemas.microsoft.com/office/drawing/2014/main" id="{1A44EB52-D0BF-95FA-D8F1-BD6C064D7FFD}"/>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7" name="AutoShape 11">
            <a:extLst>
              <a:ext uri="{FF2B5EF4-FFF2-40B4-BE49-F238E27FC236}">
                <a16:creationId xmlns:a16="http://schemas.microsoft.com/office/drawing/2014/main" id="{5DE91C74-8E89-57DC-D7C7-F2FAB41411D7}"/>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8" name="Rectangle 12">
            <a:extLst>
              <a:ext uri="{FF2B5EF4-FFF2-40B4-BE49-F238E27FC236}">
                <a16:creationId xmlns:a16="http://schemas.microsoft.com/office/drawing/2014/main" id="{CFB8880E-9A15-3650-B0DD-BF58B75DB65C}"/>
              </a:ext>
            </a:extLst>
          </p:cNvPr>
          <p:cNvSpPr>
            <a:spLocks noGrp="1" noRot="1" noChangeAspect="1" noChangeArrowheads="1"/>
          </p:cNvSpPr>
          <p:nvPr>
            <p:ph type="sldImg"/>
          </p:nvPr>
        </p:nvSpPr>
        <p:spPr bwMode="auto">
          <a:xfrm>
            <a:off x="-11798300" y="-11796713"/>
            <a:ext cx="11780837" cy="12474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4109" name="Rectangle 13">
            <a:extLst>
              <a:ext uri="{FF2B5EF4-FFF2-40B4-BE49-F238E27FC236}">
                <a16:creationId xmlns:a16="http://schemas.microsoft.com/office/drawing/2014/main" id="{AF46C891-782A-9BB2-1EF8-829AD5E4B5A3}"/>
              </a:ext>
            </a:extLst>
          </p:cNvPr>
          <p:cNvSpPr>
            <a:spLocks noGrp="1" noChangeArrowheads="1"/>
          </p:cNvSpPr>
          <p:nvPr>
            <p:ph type="body"/>
          </p:nvPr>
        </p:nvSpPr>
        <p:spPr bwMode="auto">
          <a:xfrm>
            <a:off x="685800" y="4343400"/>
            <a:ext cx="5467350" cy="409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2F4A2E0B-9ACE-9628-27C4-9C0A0CA144C6}"/>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a:extLst>
              <a:ext uri="{FF2B5EF4-FFF2-40B4-BE49-F238E27FC236}">
                <a16:creationId xmlns:a16="http://schemas.microsoft.com/office/drawing/2014/main" id="{41F789BB-1CB1-6374-4331-27F145AE565C}"/>
              </a:ext>
            </a:extLst>
          </p:cNvPr>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Rectangle 1">
            <a:extLst>
              <a:ext uri="{FF2B5EF4-FFF2-40B4-BE49-F238E27FC236}">
                <a16:creationId xmlns:a16="http://schemas.microsoft.com/office/drawing/2014/main" id="{76C22AEB-8B4F-0B3F-D7F9-4E2CFF3B3664}"/>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Rectangle 2">
            <a:extLst>
              <a:ext uri="{FF2B5EF4-FFF2-40B4-BE49-F238E27FC236}">
                <a16:creationId xmlns:a16="http://schemas.microsoft.com/office/drawing/2014/main" id="{F1A46490-F702-6480-806B-EE655EEA600D}"/>
              </a:ext>
            </a:extLst>
          </p:cNvPr>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Rectangle 1">
            <a:extLst>
              <a:ext uri="{FF2B5EF4-FFF2-40B4-BE49-F238E27FC236}">
                <a16:creationId xmlns:a16="http://schemas.microsoft.com/office/drawing/2014/main" id="{3BD8D301-135F-7A1F-10A6-12E76C540F11}"/>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a:extLst>
              <a:ext uri="{FF2B5EF4-FFF2-40B4-BE49-F238E27FC236}">
                <a16:creationId xmlns:a16="http://schemas.microsoft.com/office/drawing/2014/main" id="{0DFC8EDE-64C6-7412-013D-A85BBA934CFA}"/>
              </a:ext>
            </a:extLst>
          </p:cNvPr>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Rectangle 1">
            <a:extLst>
              <a:ext uri="{FF2B5EF4-FFF2-40B4-BE49-F238E27FC236}">
                <a16:creationId xmlns:a16="http://schemas.microsoft.com/office/drawing/2014/main" id="{ACBA2974-A76E-FB86-052E-27A5C9569C69}"/>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a:extLst>
              <a:ext uri="{FF2B5EF4-FFF2-40B4-BE49-F238E27FC236}">
                <a16:creationId xmlns:a16="http://schemas.microsoft.com/office/drawing/2014/main" id="{E98500D9-F29A-9D95-AC46-8CFC947B9657}"/>
              </a:ext>
            </a:extLst>
          </p:cNvPr>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Rectangle 1">
            <a:extLst>
              <a:ext uri="{FF2B5EF4-FFF2-40B4-BE49-F238E27FC236}">
                <a16:creationId xmlns:a16="http://schemas.microsoft.com/office/drawing/2014/main" id="{DF75E3D3-00FB-0998-7594-23809B1A70E4}"/>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a:extLst>
              <a:ext uri="{FF2B5EF4-FFF2-40B4-BE49-F238E27FC236}">
                <a16:creationId xmlns:a16="http://schemas.microsoft.com/office/drawing/2014/main" id="{4E3A06F8-FFA7-02CA-800E-7995568F4198}"/>
              </a:ext>
            </a:extLst>
          </p:cNvPr>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Rectangle 1">
            <a:extLst>
              <a:ext uri="{FF2B5EF4-FFF2-40B4-BE49-F238E27FC236}">
                <a16:creationId xmlns:a16="http://schemas.microsoft.com/office/drawing/2014/main" id="{6762789E-86F2-568E-E5A7-6E1067BBFB96}"/>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a:extLst>
              <a:ext uri="{FF2B5EF4-FFF2-40B4-BE49-F238E27FC236}">
                <a16:creationId xmlns:a16="http://schemas.microsoft.com/office/drawing/2014/main" id="{2F0F35FB-90A2-3BBB-DD41-1C865CB1122B}"/>
              </a:ext>
            </a:extLst>
          </p:cNvPr>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a:extLst>
              <a:ext uri="{FF2B5EF4-FFF2-40B4-BE49-F238E27FC236}">
                <a16:creationId xmlns:a16="http://schemas.microsoft.com/office/drawing/2014/main" id="{2C9228FC-9C2F-E050-54C8-1FBE1F578F5B}"/>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a:extLst>
              <a:ext uri="{FF2B5EF4-FFF2-40B4-BE49-F238E27FC236}">
                <a16:creationId xmlns:a16="http://schemas.microsoft.com/office/drawing/2014/main" id="{33D71D8A-7845-823C-F1AD-7980BE6262BC}"/>
              </a:ext>
            </a:extLst>
          </p:cNvPr>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Rectangle 1">
            <a:extLst>
              <a:ext uri="{FF2B5EF4-FFF2-40B4-BE49-F238E27FC236}">
                <a16:creationId xmlns:a16="http://schemas.microsoft.com/office/drawing/2014/main" id="{4AE69FE8-4DD7-DD2D-4FA0-8E825BC4ECA8}"/>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a:extLst>
              <a:ext uri="{FF2B5EF4-FFF2-40B4-BE49-F238E27FC236}">
                <a16:creationId xmlns:a16="http://schemas.microsoft.com/office/drawing/2014/main" id="{7C917597-C5C9-F9FF-368E-DD61CFF42014}"/>
              </a:ext>
            </a:extLst>
          </p:cNvPr>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Rectangle 1">
            <a:extLst>
              <a:ext uri="{FF2B5EF4-FFF2-40B4-BE49-F238E27FC236}">
                <a16:creationId xmlns:a16="http://schemas.microsoft.com/office/drawing/2014/main" id="{1F6F41EF-2210-5787-7E9A-7BC96885859E}"/>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a:extLst>
              <a:ext uri="{FF2B5EF4-FFF2-40B4-BE49-F238E27FC236}">
                <a16:creationId xmlns:a16="http://schemas.microsoft.com/office/drawing/2014/main" id="{4D6EC7FA-F18C-761E-0233-D9B0C710630C}"/>
              </a:ext>
            </a:extLst>
          </p:cNvPr>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Rectangle 1">
            <a:extLst>
              <a:ext uri="{FF2B5EF4-FFF2-40B4-BE49-F238E27FC236}">
                <a16:creationId xmlns:a16="http://schemas.microsoft.com/office/drawing/2014/main" id="{268A9AB1-55F4-63EE-A8B9-A0D699F730DA}"/>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a:extLst>
              <a:ext uri="{FF2B5EF4-FFF2-40B4-BE49-F238E27FC236}">
                <a16:creationId xmlns:a16="http://schemas.microsoft.com/office/drawing/2014/main" id="{8393CE51-B7E3-3583-D505-ACB3064315AE}"/>
              </a:ext>
            </a:extLst>
          </p:cNvPr>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Rectangle 1">
            <a:extLst>
              <a:ext uri="{FF2B5EF4-FFF2-40B4-BE49-F238E27FC236}">
                <a16:creationId xmlns:a16="http://schemas.microsoft.com/office/drawing/2014/main" id="{D422C0B4-3673-B135-1A7D-848FB3EB3E38}"/>
              </a:ext>
            </a:extLst>
          </p:cNvPr>
          <p:cNvSpPr txBox="1">
            <a:spLocks noGrp="1" noRot="1" noChangeAspect="1" noChangeArrowheads="1"/>
          </p:cNvSpPr>
          <p:nvPr>
            <p:ph type="sldImg"/>
          </p:nvPr>
        </p:nvSpPr>
        <p:spPr bwMode="auto">
          <a:xfrm>
            <a:off x="-14224000" y="-11796713"/>
            <a:ext cx="16635413" cy="124777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a:extLst>
              <a:ext uri="{FF2B5EF4-FFF2-40B4-BE49-F238E27FC236}">
                <a16:creationId xmlns:a16="http://schemas.microsoft.com/office/drawing/2014/main" id="{5E5EC7E2-69E0-D3AB-E27D-A2643E2FF3FC}"/>
              </a:ext>
            </a:extLst>
          </p:cNvPr>
          <p:cNvSpPr txBox="1">
            <a:spLocks noGrp="1" noChangeArrowheads="1"/>
          </p:cNvSpPr>
          <p:nvPr>
            <p:ph type="body" idx="1"/>
          </p:nvPr>
        </p:nvSpPr>
        <p:spPr bwMode="auto">
          <a:xfrm>
            <a:off x="685800" y="4343400"/>
            <a:ext cx="5470525" cy="40989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E4EE7359-9E7D-7A7C-7395-1C67C158E25D}"/>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112A3E1C-A7CB-D57A-70C1-B266E49944CE}"/>
              </a:ext>
            </a:extLst>
          </p:cNvPr>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Rectangle 1">
            <a:extLst>
              <a:ext uri="{FF2B5EF4-FFF2-40B4-BE49-F238E27FC236}">
                <a16:creationId xmlns:a16="http://schemas.microsoft.com/office/drawing/2014/main" id="{24832800-810C-9876-C4C7-A335597D6899}"/>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a:extLst>
              <a:ext uri="{FF2B5EF4-FFF2-40B4-BE49-F238E27FC236}">
                <a16:creationId xmlns:a16="http://schemas.microsoft.com/office/drawing/2014/main" id="{A0CEC218-DF68-FAFD-5534-E89FD4566013}"/>
              </a:ext>
            </a:extLst>
          </p:cNvPr>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7" name="Rectangle 1">
            <a:extLst>
              <a:ext uri="{FF2B5EF4-FFF2-40B4-BE49-F238E27FC236}">
                <a16:creationId xmlns:a16="http://schemas.microsoft.com/office/drawing/2014/main" id="{9A260A37-108C-334E-9AB9-F0A153EE56AD}"/>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a:extLst>
              <a:ext uri="{FF2B5EF4-FFF2-40B4-BE49-F238E27FC236}">
                <a16:creationId xmlns:a16="http://schemas.microsoft.com/office/drawing/2014/main" id="{D4477A96-A567-3C3D-C2C8-DDB8DB12E00C}"/>
              </a:ext>
            </a:extLst>
          </p:cNvPr>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Rectangle 1">
            <a:extLst>
              <a:ext uri="{FF2B5EF4-FFF2-40B4-BE49-F238E27FC236}">
                <a16:creationId xmlns:a16="http://schemas.microsoft.com/office/drawing/2014/main" id="{C9CFA157-A06A-2801-0A79-4BF6CB1CFED9}"/>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a:extLst>
              <a:ext uri="{FF2B5EF4-FFF2-40B4-BE49-F238E27FC236}">
                <a16:creationId xmlns:a16="http://schemas.microsoft.com/office/drawing/2014/main" id="{85A7EA6C-8100-CE3F-F669-98DC220CC862}"/>
              </a:ext>
            </a:extLst>
          </p:cNvPr>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Rectangle 1">
            <a:extLst>
              <a:ext uri="{FF2B5EF4-FFF2-40B4-BE49-F238E27FC236}">
                <a16:creationId xmlns:a16="http://schemas.microsoft.com/office/drawing/2014/main" id="{29327983-AC28-B1A1-48C5-8E22144B7D9C}"/>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a:extLst>
              <a:ext uri="{FF2B5EF4-FFF2-40B4-BE49-F238E27FC236}">
                <a16:creationId xmlns:a16="http://schemas.microsoft.com/office/drawing/2014/main" id="{CCEC583D-E1CC-A1C8-1736-4214C4D99989}"/>
              </a:ext>
            </a:extLst>
          </p:cNvPr>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Rectangle 1">
            <a:extLst>
              <a:ext uri="{FF2B5EF4-FFF2-40B4-BE49-F238E27FC236}">
                <a16:creationId xmlns:a16="http://schemas.microsoft.com/office/drawing/2014/main" id="{7ADD7081-19F4-1522-EFA8-5B3691C42ADC}"/>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a:extLst>
              <a:ext uri="{FF2B5EF4-FFF2-40B4-BE49-F238E27FC236}">
                <a16:creationId xmlns:a16="http://schemas.microsoft.com/office/drawing/2014/main" id="{A9852A4B-25CD-1818-9B57-21FB7F6AD385}"/>
              </a:ext>
            </a:extLst>
          </p:cNvPr>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Rectangle 1">
            <a:extLst>
              <a:ext uri="{FF2B5EF4-FFF2-40B4-BE49-F238E27FC236}">
                <a16:creationId xmlns:a16="http://schemas.microsoft.com/office/drawing/2014/main" id="{1F2EDA8A-69FD-E9BB-7FEC-92D53FBA1A51}"/>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a:extLst>
              <a:ext uri="{FF2B5EF4-FFF2-40B4-BE49-F238E27FC236}">
                <a16:creationId xmlns:a16="http://schemas.microsoft.com/office/drawing/2014/main" id="{2CEEFD41-F681-B2FA-91DC-59D663E7099B}"/>
              </a:ext>
            </a:extLst>
          </p:cNvPr>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Rectangle 1">
            <a:extLst>
              <a:ext uri="{FF2B5EF4-FFF2-40B4-BE49-F238E27FC236}">
                <a16:creationId xmlns:a16="http://schemas.microsoft.com/office/drawing/2014/main" id="{0D4524C9-9044-C5B3-8A7C-E9AC002B19A5}"/>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a:extLst>
              <a:ext uri="{FF2B5EF4-FFF2-40B4-BE49-F238E27FC236}">
                <a16:creationId xmlns:a16="http://schemas.microsoft.com/office/drawing/2014/main" id="{309EECDA-7462-DA65-A225-0F1C7F642DF3}"/>
              </a:ext>
            </a:extLst>
          </p:cNvPr>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Rectangle 1">
            <a:extLst>
              <a:ext uri="{FF2B5EF4-FFF2-40B4-BE49-F238E27FC236}">
                <a16:creationId xmlns:a16="http://schemas.microsoft.com/office/drawing/2014/main" id="{06B0AB71-8A27-19A8-B04F-E9657373854B}"/>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a:extLst>
              <a:ext uri="{FF2B5EF4-FFF2-40B4-BE49-F238E27FC236}">
                <a16:creationId xmlns:a16="http://schemas.microsoft.com/office/drawing/2014/main" id="{87E6F7AD-AECC-639A-E1A2-6ED5E635D879}"/>
              </a:ext>
            </a:extLst>
          </p:cNvPr>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Rectangle 1">
            <a:extLst>
              <a:ext uri="{FF2B5EF4-FFF2-40B4-BE49-F238E27FC236}">
                <a16:creationId xmlns:a16="http://schemas.microsoft.com/office/drawing/2014/main" id="{1158C817-A115-C37D-6421-030B4E1B5D5F}"/>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a:extLst>
              <a:ext uri="{FF2B5EF4-FFF2-40B4-BE49-F238E27FC236}">
                <a16:creationId xmlns:a16="http://schemas.microsoft.com/office/drawing/2014/main" id="{856C57DD-812B-6106-0354-ED28A3DA80C3}"/>
              </a:ext>
            </a:extLst>
          </p:cNvPr>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Rectangle 1">
            <a:extLst>
              <a:ext uri="{FF2B5EF4-FFF2-40B4-BE49-F238E27FC236}">
                <a16:creationId xmlns:a16="http://schemas.microsoft.com/office/drawing/2014/main" id="{61AFEB08-B9F5-A31D-CD90-0C90460FB4F7}"/>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a:extLst>
              <a:ext uri="{FF2B5EF4-FFF2-40B4-BE49-F238E27FC236}">
                <a16:creationId xmlns:a16="http://schemas.microsoft.com/office/drawing/2014/main" id="{FAB3FAEF-3DEE-FA3D-A3D4-05D2C4905AF2}"/>
              </a:ext>
            </a:extLst>
          </p:cNvPr>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a:extLst>
              <a:ext uri="{FF2B5EF4-FFF2-40B4-BE49-F238E27FC236}">
                <a16:creationId xmlns:a16="http://schemas.microsoft.com/office/drawing/2014/main" id="{9A0D0F68-64FF-BB68-0E3D-99A25884E7FF}"/>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a:extLst>
              <a:ext uri="{FF2B5EF4-FFF2-40B4-BE49-F238E27FC236}">
                <a16:creationId xmlns:a16="http://schemas.microsoft.com/office/drawing/2014/main" id="{FD8A9832-610D-B5AB-3E8C-87B9E87DECD5}"/>
              </a:ext>
            </a:extLst>
          </p:cNvPr>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Rectangle 1">
            <a:extLst>
              <a:ext uri="{FF2B5EF4-FFF2-40B4-BE49-F238E27FC236}">
                <a16:creationId xmlns:a16="http://schemas.microsoft.com/office/drawing/2014/main" id="{77ABE45A-77F1-7C45-3155-7451A3BB7692}"/>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a:extLst>
              <a:ext uri="{FF2B5EF4-FFF2-40B4-BE49-F238E27FC236}">
                <a16:creationId xmlns:a16="http://schemas.microsoft.com/office/drawing/2014/main" id="{74936586-C2DB-76AB-B0B5-F13F0C874831}"/>
              </a:ext>
            </a:extLst>
          </p:cNvPr>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Rectangle 1">
            <a:extLst>
              <a:ext uri="{FF2B5EF4-FFF2-40B4-BE49-F238E27FC236}">
                <a16:creationId xmlns:a16="http://schemas.microsoft.com/office/drawing/2014/main" id="{F9EFC75C-E792-F119-8466-D512CA3AC46A}"/>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a:extLst>
              <a:ext uri="{FF2B5EF4-FFF2-40B4-BE49-F238E27FC236}">
                <a16:creationId xmlns:a16="http://schemas.microsoft.com/office/drawing/2014/main" id="{CFA2CE9C-DFEF-EBB7-E949-68D205AD5D45}"/>
              </a:ext>
            </a:extLst>
          </p:cNvPr>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1" name="Rectangle 1">
            <a:extLst>
              <a:ext uri="{FF2B5EF4-FFF2-40B4-BE49-F238E27FC236}">
                <a16:creationId xmlns:a16="http://schemas.microsoft.com/office/drawing/2014/main" id="{5083E636-A83F-CD38-8C5B-8741DA306F7D}"/>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a:extLst>
              <a:ext uri="{FF2B5EF4-FFF2-40B4-BE49-F238E27FC236}">
                <a16:creationId xmlns:a16="http://schemas.microsoft.com/office/drawing/2014/main" id="{C4B7471B-AFF9-60FB-2BDC-1559C79BBA06}"/>
              </a:ext>
            </a:extLst>
          </p:cNvPr>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Rectangle 1">
            <a:extLst>
              <a:ext uri="{FF2B5EF4-FFF2-40B4-BE49-F238E27FC236}">
                <a16:creationId xmlns:a16="http://schemas.microsoft.com/office/drawing/2014/main" id="{8771ED89-6A19-A8ED-FB29-4900E7659D9B}"/>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a:extLst>
              <a:ext uri="{FF2B5EF4-FFF2-40B4-BE49-F238E27FC236}">
                <a16:creationId xmlns:a16="http://schemas.microsoft.com/office/drawing/2014/main" id="{06DF1289-EB1F-48A7-0E37-5FFC3C6F01A8}"/>
              </a:ext>
            </a:extLst>
          </p:cNvPr>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29" name="Rectangle 1">
            <a:extLst>
              <a:ext uri="{FF2B5EF4-FFF2-40B4-BE49-F238E27FC236}">
                <a16:creationId xmlns:a16="http://schemas.microsoft.com/office/drawing/2014/main" id="{4FA3EDAA-2917-0566-F471-089C9EBB8173}"/>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0" name="Rectangle 2">
            <a:extLst>
              <a:ext uri="{FF2B5EF4-FFF2-40B4-BE49-F238E27FC236}">
                <a16:creationId xmlns:a16="http://schemas.microsoft.com/office/drawing/2014/main" id="{6498A010-939D-1671-9C36-DC1A6A1239C1}"/>
              </a:ext>
            </a:extLst>
          </p:cNvPr>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a:extLst>
              <a:ext uri="{FF2B5EF4-FFF2-40B4-BE49-F238E27FC236}">
                <a16:creationId xmlns:a16="http://schemas.microsoft.com/office/drawing/2014/main" id="{EE47CA0B-91F5-B128-593C-2830DC51F7EB}"/>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a:extLst>
              <a:ext uri="{FF2B5EF4-FFF2-40B4-BE49-F238E27FC236}">
                <a16:creationId xmlns:a16="http://schemas.microsoft.com/office/drawing/2014/main" id="{644685DB-A483-243E-BD20-774AC46E06FF}"/>
              </a:ext>
            </a:extLst>
          </p:cNvPr>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Rectangle 1">
            <a:extLst>
              <a:ext uri="{FF2B5EF4-FFF2-40B4-BE49-F238E27FC236}">
                <a16:creationId xmlns:a16="http://schemas.microsoft.com/office/drawing/2014/main" id="{778ED981-98F9-8209-EB43-58AA59FDDD2B}"/>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a:extLst>
              <a:ext uri="{FF2B5EF4-FFF2-40B4-BE49-F238E27FC236}">
                <a16:creationId xmlns:a16="http://schemas.microsoft.com/office/drawing/2014/main" id="{704A03EB-789C-CA18-0215-6DD02E5A1EAA}"/>
              </a:ext>
            </a:extLst>
          </p:cNvPr>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Rectangle 1">
            <a:extLst>
              <a:ext uri="{FF2B5EF4-FFF2-40B4-BE49-F238E27FC236}">
                <a16:creationId xmlns:a16="http://schemas.microsoft.com/office/drawing/2014/main" id="{D123A716-DD1D-74CD-4DF0-5B1D08924129}"/>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a:extLst>
              <a:ext uri="{FF2B5EF4-FFF2-40B4-BE49-F238E27FC236}">
                <a16:creationId xmlns:a16="http://schemas.microsoft.com/office/drawing/2014/main" id="{9971D542-9D05-4CFA-1DEA-6AC56683C521}"/>
              </a:ext>
            </a:extLst>
          </p:cNvPr>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a:extLst>
              <a:ext uri="{FF2B5EF4-FFF2-40B4-BE49-F238E27FC236}">
                <a16:creationId xmlns:a16="http://schemas.microsoft.com/office/drawing/2014/main" id="{EBB1FA63-6844-17B7-A517-753DB04E8FCB}"/>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a:extLst>
              <a:ext uri="{FF2B5EF4-FFF2-40B4-BE49-F238E27FC236}">
                <a16:creationId xmlns:a16="http://schemas.microsoft.com/office/drawing/2014/main" id="{C1035504-1180-DCC4-08FA-B6EECB060316}"/>
              </a:ext>
            </a:extLst>
          </p:cNvPr>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Rectangle 1">
            <a:extLst>
              <a:ext uri="{FF2B5EF4-FFF2-40B4-BE49-F238E27FC236}">
                <a16:creationId xmlns:a16="http://schemas.microsoft.com/office/drawing/2014/main" id="{9FF99E3E-CDD4-EC95-4F1C-D494C8CFB9B4}"/>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a:extLst>
              <a:ext uri="{FF2B5EF4-FFF2-40B4-BE49-F238E27FC236}">
                <a16:creationId xmlns:a16="http://schemas.microsoft.com/office/drawing/2014/main" id="{B1EC7868-1004-FEDF-8466-A00E1B876B2A}"/>
              </a:ext>
            </a:extLst>
          </p:cNvPr>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Rectangle 1">
            <a:extLst>
              <a:ext uri="{FF2B5EF4-FFF2-40B4-BE49-F238E27FC236}">
                <a16:creationId xmlns:a16="http://schemas.microsoft.com/office/drawing/2014/main" id="{BF2530B3-53CB-E4A9-DB8A-E8AFA2E2FBB8}"/>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a:extLst>
              <a:ext uri="{FF2B5EF4-FFF2-40B4-BE49-F238E27FC236}">
                <a16:creationId xmlns:a16="http://schemas.microsoft.com/office/drawing/2014/main" id="{F5B4951D-C55F-216F-0A4D-C0063C4B26A3}"/>
              </a:ext>
            </a:extLst>
          </p:cNvPr>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10CA2-34A7-0D7A-4836-A29946A3D42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80649C-5F7B-2410-E6D6-A3560562817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1DA0CF-23EA-4248-22A5-FEF6A4AC5ACC}"/>
              </a:ext>
            </a:extLst>
          </p:cNvPr>
          <p:cNvSpPr>
            <a:spLocks noGrp="1"/>
          </p:cNvSpPr>
          <p:nvPr>
            <p:ph type="dt" idx="10"/>
          </p:nvPr>
        </p:nvSpPr>
        <p:spPr/>
        <p:txBody>
          <a:bodyPr/>
          <a:lstStyle>
            <a:lvl1pPr>
              <a:defRPr/>
            </a:lvl1pPr>
          </a:lstStyle>
          <a:p>
            <a:endParaRPr lang="fi-FI" altLang="en-US"/>
          </a:p>
        </p:txBody>
      </p:sp>
      <p:sp>
        <p:nvSpPr>
          <p:cNvPr id="5" name="Footer Placeholder 4">
            <a:extLst>
              <a:ext uri="{FF2B5EF4-FFF2-40B4-BE49-F238E27FC236}">
                <a16:creationId xmlns:a16="http://schemas.microsoft.com/office/drawing/2014/main" id="{E096D3B5-4608-C16C-B27B-256A24B34DD0}"/>
              </a:ext>
            </a:extLst>
          </p:cNvPr>
          <p:cNvSpPr>
            <a:spLocks noGrp="1"/>
          </p:cNvSpPr>
          <p:nvPr>
            <p:ph type="ftr" idx="11"/>
          </p:nvPr>
        </p:nvSpPr>
        <p:spPr/>
        <p:txBody>
          <a:bodyPr/>
          <a:lstStyle>
            <a:lvl1pPr>
              <a:defRPr/>
            </a:lvl1pPr>
          </a:lstStyle>
          <a:p>
            <a:endParaRPr lang="fi-FI" altLang="en-US"/>
          </a:p>
        </p:txBody>
      </p:sp>
      <p:sp>
        <p:nvSpPr>
          <p:cNvPr id="6" name="Slide Number Placeholder 5">
            <a:extLst>
              <a:ext uri="{FF2B5EF4-FFF2-40B4-BE49-F238E27FC236}">
                <a16:creationId xmlns:a16="http://schemas.microsoft.com/office/drawing/2014/main" id="{F048BBBC-6920-1BD7-B938-886E812C45A9}"/>
              </a:ext>
            </a:extLst>
          </p:cNvPr>
          <p:cNvSpPr>
            <a:spLocks noGrp="1"/>
          </p:cNvSpPr>
          <p:nvPr>
            <p:ph type="sldNum" idx="12"/>
          </p:nvPr>
        </p:nvSpPr>
        <p:spPr/>
        <p:txBody>
          <a:bodyPr/>
          <a:lstStyle>
            <a:lvl1pPr>
              <a:defRPr/>
            </a:lvl1pPr>
          </a:lstStyle>
          <a:p>
            <a:fld id="{17BB0402-D913-4323-AEFF-905FC0757BAC}" type="slidenum">
              <a:rPr lang="fi-FI" altLang="en-US"/>
              <a:pPr/>
              <a:t>‹#›</a:t>
            </a:fld>
            <a:endParaRPr lang="fi-FI" altLang="en-US"/>
          </a:p>
        </p:txBody>
      </p:sp>
    </p:spTree>
    <p:extLst>
      <p:ext uri="{BB962C8B-B14F-4D97-AF65-F5344CB8AC3E}">
        <p14:creationId xmlns:p14="http://schemas.microsoft.com/office/powerpoint/2010/main" val="63122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E1398-BB2F-A32B-DDF0-7F4AEEA183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4A6B0F-7424-6365-74B8-6DFBDDF21B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650993-FF45-530B-B813-8E3BDAD81EF9}"/>
              </a:ext>
            </a:extLst>
          </p:cNvPr>
          <p:cNvSpPr>
            <a:spLocks noGrp="1"/>
          </p:cNvSpPr>
          <p:nvPr>
            <p:ph type="dt" idx="10"/>
          </p:nvPr>
        </p:nvSpPr>
        <p:spPr/>
        <p:txBody>
          <a:bodyPr/>
          <a:lstStyle>
            <a:lvl1pPr>
              <a:defRPr/>
            </a:lvl1pPr>
          </a:lstStyle>
          <a:p>
            <a:endParaRPr lang="fi-FI" altLang="en-US"/>
          </a:p>
        </p:txBody>
      </p:sp>
      <p:sp>
        <p:nvSpPr>
          <p:cNvPr id="5" name="Footer Placeholder 4">
            <a:extLst>
              <a:ext uri="{FF2B5EF4-FFF2-40B4-BE49-F238E27FC236}">
                <a16:creationId xmlns:a16="http://schemas.microsoft.com/office/drawing/2014/main" id="{26976A06-3DB7-41E1-DA2A-55A5199D7770}"/>
              </a:ext>
            </a:extLst>
          </p:cNvPr>
          <p:cNvSpPr>
            <a:spLocks noGrp="1"/>
          </p:cNvSpPr>
          <p:nvPr>
            <p:ph type="ftr" idx="11"/>
          </p:nvPr>
        </p:nvSpPr>
        <p:spPr/>
        <p:txBody>
          <a:bodyPr/>
          <a:lstStyle>
            <a:lvl1pPr>
              <a:defRPr/>
            </a:lvl1pPr>
          </a:lstStyle>
          <a:p>
            <a:endParaRPr lang="fi-FI" altLang="en-US"/>
          </a:p>
        </p:txBody>
      </p:sp>
      <p:sp>
        <p:nvSpPr>
          <p:cNvPr id="6" name="Slide Number Placeholder 5">
            <a:extLst>
              <a:ext uri="{FF2B5EF4-FFF2-40B4-BE49-F238E27FC236}">
                <a16:creationId xmlns:a16="http://schemas.microsoft.com/office/drawing/2014/main" id="{95DE10D0-C6A7-8F4A-31AB-2059EC190A77}"/>
              </a:ext>
            </a:extLst>
          </p:cNvPr>
          <p:cNvSpPr>
            <a:spLocks noGrp="1"/>
          </p:cNvSpPr>
          <p:nvPr>
            <p:ph type="sldNum" idx="12"/>
          </p:nvPr>
        </p:nvSpPr>
        <p:spPr/>
        <p:txBody>
          <a:bodyPr/>
          <a:lstStyle>
            <a:lvl1pPr>
              <a:defRPr/>
            </a:lvl1pPr>
          </a:lstStyle>
          <a:p>
            <a:fld id="{E0E4D4A4-EF72-40CC-BCB9-3DE52F274213}" type="slidenum">
              <a:rPr lang="fi-FI" altLang="en-US"/>
              <a:pPr/>
              <a:t>‹#›</a:t>
            </a:fld>
            <a:endParaRPr lang="fi-FI" altLang="en-US"/>
          </a:p>
        </p:txBody>
      </p:sp>
    </p:spTree>
    <p:extLst>
      <p:ext uri="{BB962C8B-B14F-4D97-AF65-F5344CB8AC3E}">
        <p14:creationId xmlns:p14="http://schemas.microsoft.com/office/powerpoint/2010/main" val="769795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6DD4A0-4EFA-AA1C-B35F-52FB1EEF0316}"/>
              </a:ext>
            </a:extLst>
          </p:cNvPr>
          <p:cNvSpPr>
            <a:spLocks noGrp="1"/>
          </p:cNvSpPr>
          <p:nvPr>
            <p:ph type="title" orient="vert"/>
          </p:nvPr>
        </p:nvSpPr>
        <p:spPr>
          <a:xfrm>
            <a:off x="6500813" y="463550"/>
            <a:ext cx="1938337" cy="57515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C2E4E8-0E87-D594-7937-E812D4D963D9}"/>
              </a:ext>
            </a:extLst>
          </p:cNvPr>
          <p:cNvSpPr>
            <a:spLocks noGrp="1"/>
          </p:cNvSpPr>
          <p:nvPr>
            <p:ph type="body" orient="vert" idx="1"/>
          </p:nvPr>
        </p:nvSpPr>
        <p:spPr>
          <a:xfrm>
            <a:off x="685800" y="463550"/>
            <a:ext cx="5662613" cy="57515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465345-E8B8-69CA-79D4-3543DFFE450B}"/>
              </a:ext>
            </a:extLst>
          </p:cNvPr>
          <p:cNvSpPr>
            <a:spLocks noGrp="1"/>
          </p:cNvSpPr>
          <p:nvPr>
            <p:ph type="dt" idx="10"/>
          </p:nvPr>
        </p:nvSpPr>
        <p:spPr/>
        <p:txBody>
          <a:bodyPr/>
          <a:lstStyle>
            <a:lvl1pPr>
              <a:defRPr/>
            </a:lvl1pPr>
          </a:lstStyle>
          <a:p>
            <a:endParaRPr lang="fi-FI" altLang="en-US"/>
          </a:p>
        </p:txBody>
      </p:sp>
      <p:sp>
        <p:nvSpPr>
          <p:cNvPr id="5" name="Footer Placeholder 4">
            <a:extLst>
              <a:ext uri="{FF2B5EF4-FFF2-40B4-BE49-F238E27FC236}">
                <a16:creationId xmlns:a16="http://schemas.microsoft.com/office/drawing/2014/main" id="{C6953B47-C001-D192-A308-60C1B84D6E1D}"/>
              </a:ext>
            </a:extLst>
          </p:cNvPr>
          <p:cNvSpPr>
            <a:spLocks noGrp="1"/>
          </p:cNvSpPr>
          <p:nvPr>
            <p:ph type="ftr" idx="11"/>
          </p:nvPr>
        </p:nvSpPr>
        <p:spPr/>
        <p:txBody>
          <a:bodyPr/>
          <a:lstStyle>
            <a:lvl1pPr>
              <a:defRPr/>
            </a:lvl1pPr>
          </a:lstStyle>
          <a:p>
            <a:endParaRPr lang="fi-FI" altLang="en-US"/>
          </a:p>
        </p:txBody>
      </p:sp>
      <p:sp>
        <p:nvSpPr>
          <p:cNvPr id="6" name="Slide Number Placeholder 5">
            <a:extLst>
              <a:ext uri="{FF2B5EF4-FFF2-40B4-BE49-F238E27FC236}">
                <a16:creationId xmlns:a16="http://schemas.microsoft.com/office/drawing/2014/main" id="{B5D454DF-3428-BE04-A29F-4EA7FFACE0D6}"/>
              </a:ext>
            </a:extLst>
          </p:cNvPr>
          <p:cNvSpPr>
            <a:spLocks noGrp="1"/>
          </p:cNvSpPr>
          <p:nvPr>
            <p:ph type="sldNum" idx="12"/>
          </p:nvPr>
        </p:nvSpPr>
        <p:spPr/>
        <p:txBody>
          <a:bodyPr/>
          <a:lstStyle>
            <a:lvl1pPr>
              <a:defRPr/>
            </a:lvl1pPr>
          </a:lstStyle>
          <a:p>
            <a:fld id="{5EB84E0D-3A54-4215-9F6E-6CDA76E35342}" type="slidenum">
              <a:rPr lang="fi-FI" altLang="en-US"/>
              <a:pPr/>
              <a:t>‹#›</a:t>
            </a:fld>
            <a:endParaRPr lang="fi-FI" altLang="en-US"/>
          </a:p>
        </p:txBody>
      </p:sp>
    </p:spTree>
    <p:extLst>
      <p:ext uri="{BB962C8B-B14F-4D97-AF65-F5344CB8AC3E}">
        <p14:creationId xmlns:p14="http://schemas.microsoft.com/office/powerpoint/2010/main" val="601382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971B8-3197-F455-8B0D-A9032A7102A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2A94A2-3B67-2C40-935B-B9055FA0BF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01A15D-E802-7F2B-B227-5E399506F0A3}"/>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35ABBC5-7B40-2317-81B1-29E2DEDDB9E8}"/>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AB3AD56-64A3-DBAF-6CCC-3D179B406A1A}"/>
              </a:ext>
            </a:extLst>
          </p:cNvPr>
          <p:cNvSpPr>
            <a:spLocks noGrp="1"/>
          </p:cNvSpPr>
          <p:nvPr>
            <p:ph type="sldNum" idx="12"/>
          </p:nvPr>
        </p:nvSpPr>
        <p:spPr/>
        <p:txBody>
          <a:bodyPr/>
          <a:lstStyle>
            <a:lvl1pPr>
              <a:defRPr/>
            </a:lvl1pPr>
          </a:lstStyle>
          <a:p>
            <a:fld id="{288682E9-D025-4EF4-BE6A-81DFFF6664E6}" type="slidenum">
              <a:rPr lang="en-US" altLang="en-US"/>
              <a:pPr/>
              <a:t>‹#›</a:t>
            </a:fld>
            <a:endParaRPr lang="en-US" altLang="en-US"/>
          </a:p>
        </p:txBody>
      </p:sp>
    </p:spTree>
    <p:extLst>
      <p:ext uri="{BB962C8B-B14F-4D97-AF65-F5344CB8AC3E}">
        <p14:creationId xmlns:p14="http://schemas.microsoft.com/office/powerpoint/2010/main" val="562780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4ABA1-FEEC-F35B-2590-2D3617B616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416341-9CDD-D61F-7A6E-0DE47D01F9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02C32D-798C-B00A-A838-A1F67EE67BBB}"/>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2481225-733D-4043-5472-230878493BA0}"/>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25E0C61-21EE-CBC4-0ECD-513E5136F69F}"/>
              </a:ext>
            </a:extLst>
          </p:cNvPr>
          <p:cNvSpPr>
            <a:spLocks noGrp="1"/>
          </p:cNvSpPr>
          <p:nvPr>
            <p:ph type="sldNum" idx="12"/>
          </p:nvPr>
        </p:nvSpPr>
        <p:spPr/>
        <p:txBody>
          <a:bodyPr/>
          <a:lstStyle>
            <a:lvl1pPr>
              <a:defRPr/>
            </a:lvl1pPr>
          </a:lstStyle>
          <a:p>
            <a:fld id="{736F5551-6F51-4B40-9E9B-85D2EC1BDE3C}" type="slidenum">
              <a:rPr lang="en-US" altLang="en-US"/>
              <a:pPr/>
              <a:t>‹#›</a:t>
            </a:fld>
            <a:endParaRPr lang="en-US" altLang="en-US"/>
          </a:p>
        </p:txBody>
      </p:sp>
    </p:spTree>
    <p:extLst>
      <p:ext uri="{BB962C8B-B14F-4D97-AF65-F5344CB8AC3E}">
        <p14:creationId xmlns:p14="http://schemas.microsoft.com/office/powerpoint/2010/main" val="1090439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7641A-ACB8-F186-F08D-5094FC44EA4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500948-F31B-D3DB-97A1-6A583345282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90807E08-5191-CB1D-BF7A-7CB816FB15D4}"/>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3848C5E-53C6-CFE7-ACE9-2798133E8C83}"/>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990AEEB-F446-A0C0-3920-5F551CEE4993}"/>
              </a:ext>
            </a:extLst>
          </p:cNvPr>
          <p:cNvSpPr>
            <a:spLocks noGrp="1"/>
          </p:cNvSpPr>
          <p:nvPr>
            <p:ph type="sldNum" idx="12"/>
          </p:nvPr>
        </p:nvSpPr>
        <p:spPr/>
        <p:txBody>
          <a:bodyPr/>
          <a:lstStyle>
            <a:lvl1pPr>
              <a:defRPr/>
            </a:lvl1pPr>
          </a:lstStyle>
          <a:p>
            <a:fld id="{177957F7-ADD4-4008-8759-FCF215553516}" type="slidenum">
              <a:rPr lang="en-US" altLang="en-US"/>
              <a:pPr/>
              <a:t>‹#›</a:t>
            </a:fld>
            <a:endParaRPr lang="en-US" altLang="en-US"/>
          </a:p>
        </p:txBody>
      </p:sp>
    </p:spTree>
    <p:extLst>
      <p:ext uri="{BB962C8B-B14F-4D97-AF65-F5344CB8AC3E}">
        <p14:creationId xmlns:p14="http://schemas.microsoft.com/office/powerpoint/2010/main" val="1434776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251EE-ED4E-C8D4-A0FB-99C70D2783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D42620-7302-7748-D528-FD82D3CFE429}"/>
              </a:ext>
            </a:extLst>
          </p:cNvPr>
          <p:cNvSpPr>
            <a:spLocks noGrp="1"/>
          </p:cNvSpPr>
          <p:nvPr>
            <p:ph sz="half" idx="1"/>
          </p:nvPr>
        </p:nvSpPr>
        <p:spPr>
          <a:xfrm>
            <a:off x="979488" y="2122488"/>
            <a:ext cx="3506787" cy="401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AEF86A-DC52-ADBA-DE5B-72C99DE34A39}"/>
              </a:ext>
            </a:extLst>
          </p:cNvPr>
          <p:cNvSpPr>
            <a:spLocks noGrp="1"/>
          </p:cNvSpPr>
          <p:nvPr>
            <p:ph sz="half" idx="2"/>
          </p:nvPr>
        </p:nvSpPr>
        <p:spPr>
          <a:xfrm>
            <a:off x="4638675" y="2122488"/>
            <a:ext cx="3506788" cy="401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F00EB0-F996-657B-2E1A-E719C4AA06D7}"/>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32F7A47-5308-73EB-B217-2F810C75CABB}"/>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014D257-6C5B-B164-A5A0-D6E9D9F4E918}"/>
              </a:ext>
            </a:extLst>
          </p:cNvPr>
          <p:cNvSpPr>
            <a:spLocks noGrp="1"/>
          </p:cNvSpPr>
          <p:nvPr>
            <p:ph type="sldNum" idx="12"/>
          </p:nvPr>
        </p:nvSpPr>
        <p:spPr/>
        <p:txBody>
          <a:bodyPr/>
          <a:lstStyle>
            <a:lvl1pPr>
              <a:defRPr/>
            </a:lvl1pPr>
          </a:lstStyle>
          <a:p>
            <a:fld id="{A2008743-09ED-442C-A817-D3B6B6E8C789}" type="slidenum">
              <a:rPr lang="en-US" altLang="en-US"/>
              <a:pPr/>
              <a:t>‹#›</a:t>
            </a:fld>
            <a:endParaRPr lang="en-US" altLang="en-US"/>
          </a:p>
        </p:txBody>
      </p:sp>
    </p:spTree>
    <p:extLst>
      <p:ext uri="{BB962C8B-B14F-4D97-AF65-F5344CB8AC3E}">
        <p14:creationId xmlns:p14="http://schemas.microsoft.com/office/powerpoint/2010/main" val="3472808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B8150-4C51-9A5A-A8BE-49C489A0B720}"/>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9F1A1D-F0A4-5A42-A0FD-FF1DF2E6FF2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8E4ADC-E83E-C8C7-3770-E8FD5CE9DC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3B3B51-8B05-1380-FCBE-E7700872114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0F7D2D-4218-4D72-EFF2-BF1FF27F85C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85A4E0-B89F-7041-82ED-40458992EB99}"/>
              </a:ext>
            </a:extLst>
          </p:cNvPr>
          <p:cNvSpPr>
            <a:spLocks noGrp="1"/>
          </p:cNvSpPr>
          <p:nvPr>
            <p:ph type="dt"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C7B06131-D3DC-1BD2-A0B6-32544CE08AFC}"/>
              </a:ext>
            </a:extLst>
          </p:cNvPr>
          <p:cNvSpPr>
            <a:spLocks noGrp="1"/>
          </p:cNvSpPr>
          <p:nvPr>
            <p:ph type="ft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1B318BEA-1B09-46FD-1C8E-277EA3DD4244}"/>
              </a:ext>
            </a:extLst>
          </p:cNvPr>
          <p:cNvSpPr>
            <a:spLocks noGrp="1"/>
          </p:cNvSpPr>
          <p:nvPr>
            <p:ph type="sldNum" idx="12"/>
          </p:nvPr>
        </p:nvSpPr>
        <p:spPr/>
        <p:txBody>
          <a:bodyPr/>
          <a:lstStyle>
            <a:lvl1pPr>
              <a:defRPr/>
            </a:lvl1pPr>
          </a:lstStyle>
          <a:p>
            <a:fld id="{9CFB8C1D-B990-4140-9E2D-F6151E7BFD9A}" type="slidenum">
              <a:rPr lang="en-US" altLang="en-US"/>
              <a:pPr/>
              <a:t>‹#›</a:t>
            </a:fld>
            <a:endParaRPr lang="en-US" altLang="en-US"/>
          </a:p>
        </p:txBody>
      </p:sp>
    </p:spTree>
    <p:extLst>
      <p:ext uri="{BB962C8B-B14F-4D97-AF65-F5344CB8AC3E}">
        <p14:creationId xmlns:p14="http://schemas.microsoft.com/office/powerpoint/2010/main" val="1489453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BF6FB-63A0-C94D-3706-0638FA76C5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A79C6B-4B13-384E-FC65-66985D75232A}"/>
              </a:ext>
            </a:extLst>
          </p:cNvPr>
          <p:cNvSpPr>
            <a:spLocks noGrp="1"/>
          </p:cNvSpPr>
          <p:nvPr>
            <p:ph type="dt"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83A3B28-2679-FF95-EE40-891657D98A63}"/>
              </a:ext>
            </a:extLst>
          </p:cNvPr>
          <p:cNvSpPr>
            <a:spLocks noGrp="1"/>
          </p:cNvSpPr>
          <p:nvPr>
            <p:ph type="ft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5129D1B0-9179-3D5F-0473-5CE7C9D32691}"/>
              </a:ext>
            </a:extLst>
          </p:cNvPr>
          <p:cNvSpPr>
            <a:spLocks noGrp="1"/>
          </p:cNvSpPr>
          <p:nvPr>
            <p:ph type="sldNum" idx="12"/>
          </p:nvPr>
        </p:nvSpPr>
        <p:spPr/>
        <p:txBody>
          <a:bodyPr/>
          <a:lstStyle>
            <a:lvl1pPr>
              <a:defRPr/>
            </a:lvl1pPr>
          </a:lstStyle>
          <a:p>
            <a:fld id="{2AF11D72-C0A1-40A6-898C-40CDF4A69D67}" type="slidenum">
              <a:rPr lang="en-US" altLang="en-US"/>
              <a:pPr/>
              <a:t>‹#›</a:t>
            </a:fld>
            <a:endParaRPr lang="en-US" altLang="en-US"/>
          </a:p>
        </p:txBody>
      </p:sp>
    </p:spTree>
    <p:extLst>
      <p:ext uri="{BB962C8B-B14F-4D97-AF65-F5344CB8AC3E}">
        <p14:creationId xmlns:p14="http://schemas.microsoft.com/office/powerpoint/2010/main" val="2735210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9ACDD9-08C6-3921-3299-2EB4D679D9F9}"/>
              </a:ext>
            </a:extLst>
          </p:cNvPr>
          <p:cNvSpPr>
            <a:spLocks noGrp="1"/>
          </p:cNvSpPr>
          <p:nvPr>
            <p:ph type="dt"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08B550F6-1ADC-88C0-495E-C2A9D98262CE}"/>
              </a:ext>
            </a:extLst>
          </p:cNvPr>
          <p:cNvSpPr>
            <a:spLocks noGrp="1"/>
          </p:cNvSpPr>
          <p:nvPr>
            <p:ph type="ft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017ABE77-1F13-3D5C-4C42-2380859AA06B}"/>
              </a:ext>
            </a:extLst>
          </p:cNvPr>
          <p:cNvSpPr>
            <a:spLocks noGrp="1"/>
          </p:cNvSpPr>
          <p:nvPr>
            <p:ph type="sldNum" idx="12"/>
          </p:nvPr>
        </p:nvSpPr>
        <p:spPr/>
        <p:txBody>
          <a:bodyPr/>
          <a:lstStyle>
            <a:lvl1pPr>
              <a:defRPr/>
            </a:lvl1pPr>
          </a:lstStyle>
          <a:p>
            <a:fld id="{D0E396CA-6471-487F-8B4C-D64C813475CE}" type="slidenum">
              <a:rPr lang="en-US" altLang="en-US"/>
              <a:pPr/>
              <a:t>‹#›</a:t>
            </a:fld>
            <a:endParaRPr lang="en-US" altLang="en-US"/>
          </a:p>
        </p:txBody>
      </p:sp>
    </p:spTree>
    <p:extLst>
      <p:ext uri="{BB962C8B-B14F-4D97-AF65-F5344CB8AC3E}">
        <p14:creationId xmlns:p14="http://schemas.microsoft.com/office/powerpoint/2010/main" val="3256485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F085C-841B-B7B7-C2DB-AC038BF755C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55E2B1-C0A9-1048-918F-6C8F8F33F54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1D234A-5F4B-21AB-C8BD-B95336A08A4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236EE1-5C48-15CC-31F7-357AC9968693}"/>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8113C0B-F81B-C13B-7E84-9BD01986E633}"/>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0B18BB4-C2AD-38AF-08B5-448DAFCCB18C}"/>
              </a:ext>
            </a:extLst>
          </p:cNvPr>
          <p:cNvSpPr>
            <a:spLocks noGrp="1"/>
          </p:cNvSpPr>
          <p:nvPr>
            <p:ph type="sldNum" idx="12"/>
          </p:nvPr>
        </p:nvSpPr>
        <p:spPr/>
        <p:txBody>
          <a:bodyPr/>
          <a:lstStyle>
            <a:lvl1pPr>
              <a:defRPr/>
            </a:lvl1pPr>
          </a:lstStyle>
          <a:p>
            <a:fld id="{86D799B0-CDA2-492E-8BFB-08DEE1926478}" type="slidenum">
              <a:rPr lang="en-US" altLang="en-US"/>
              <a:pPr/>
              <a:t>‹#›</a:t>
            </a:fld>
            <a:endParaRPr lang="en-US" altLang="en-US"/>
          </a:p>
        </p:txBody>
      </p:sp>
    </p:spTree>
    <p:extLst>
      <p:ext uri="{BB962C8B-B14F-4D97-AF65-F5344CB8AC3E}">
        <p14:creationId xmlns:p14="http://schemas.microsoft.com/office/powerpoint/2010/main" val="1978336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96F13-881F-F7FF-A1B4-36B2312720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9D4EF7-1173-40CD-BEDB-CB9167389A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D34D29-ABB8-328E-27BB-5E1D85935B78}"/>
              </a:ext>
            </a:extLst>
          </p:cNvPr>
          <p:cNvSpPr>
            <a:spLocks noGrp="1"/>
          </p:cNvSpPr>
          <p:nvPr>
            <p:ph type="dt" idx="10"/>
          </p:nvPr>
        </p:nvSpPr>
        <p:spPr/>
        <p:txBody>
          <a:bodyPr/>
          <a:lstStyle>
            <a:lvl1pPr>
              <a:defRPr/>
            </a:lvl1pPr>
          </a:lstStyle>
          <a:p>
            <a:endParaRPr lang="fi-FI" altLang="en-US"/>
          </a:p>
        </p:txBody>
      </p:sp>
      <p:sp>
        <p:nvSpPr>
          <p:cNvPr id="5" name="Footer Placeholder 4">
            <a:extLst>
              <a:ext uri="{FF2B5EF4-FFF2-40B4-BE49-F238E27FC236}">
                <a16:creationId xmlns:a16="http://schemas.microsoft.com/office/drawing/2014/main" id="{89F33B83-D2DF-B687-C070-A83F1C78EFB5}"/>
              </a:ext>
            </a:extLst>
          </p:cNvPr>
          <p:cNvSpPr>
            <a:spLocks noGrp="1"/>
          </p:cNvSpPr>
          <p:nvPr>
            <p:ph type="ftr" idx="11"/>
          </p:nvPr>
        </p:nvSpPr>
        <p:spPr/>
        <p:txBody>
          <a:bodyPr/>
          <a:lstStyle>
            <a:lvl1pPr>
              <a:defRPr/>
            </a:lvl1pPr>
          </a:lstStyle>
          <a:p>
            <a:endParaRPr lang="fi-FI" altLang="en-US"/>
          </a:p>
        </p:txBody>
      </p:sp>
      <p:sp>
        <p:nvSpPr>
          <p:cNvPr id="6" name="Slide Number Placeholder 5">
            <a:extLst>
              <a:ext uri="{FF2B5EF4-FFF2-40B4-BE49-F238E27FC236}">
                <a16:creationId xmlns:a16="http://schemas.microsoft.com/office/drawing/2014/main" id="{2D2EA4F7-FF79-9F15-A23C-3FFBD748E38B}"/>
              </a:ext>
            </a:extLst>
          </p:cNvPr>
          <p:cNvSpPr>
            <a:spLocks noGrp="1"/>
          </p:cNvSpPr>
          <p:nvPr>
            <p:ph type="sldNum" idx="12"/>
          </p:nvPr>
        </p:nvSpPr>
        <p:spPr/>
        <p:txBody>
          <a:bodyPr/>
          <a:lstStyle>
            <a:lvl1pPr>
              <a:defRPr/>
            </a:lvl1pPr>
          </a:lstStyle>
          <a:p>
            <a:fld id="{480F97E7-5773-48F6-962C-88ED1484B84C}" type="slidenum">
              <a:rPr lang="fi-FI" altLang="en-US"/>
              <a:pPr/>
              <a:t>‹#›</a:t>
            </a:fld>
            <a:endParaRPr lang="fi-FI" altLang="en-US"/>
          </a:p>
        </p:txBody>
      </p:sp>
    </p:spTree>
    <p:extLst>
      <p:ext uri="{BB962C8B-B14F-4D97-AF65-F5344CB8AC3E}">
        <p14:creationId xmlns:p14="http://schemas.microsoft.com/office/powerpoint/2010/main" val="1090409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8DAF7-9C75-4792-0774-AC60C006384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8F37A6-763D-6D22-7341-4A94660C4E6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BC2052-99DF-02C8-DC89-C7624CD8B28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451AE8-7670-85AF-A4CD-8961B1754F76}"/>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4043A16-2FEB-467F-EB1E-966E4D5F7266}"/>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733D1A1-62C9-B6CA-16C5-846C68926BEE}"/>
              </a:ext>
            </a:extLst>
          </p:cNvPr>
          <p:cNvSpPr>
            <a:spLocks noGrp="1"/>
          </p:cNvSpPr>
          <p:nvPr>
            <p:ph type="sldNum" idx="12"/>
          </p:nvPr>
        </p:nvSpPr>
        <p:spPr/>
        <p:txBody>
          <a:bodyPr/>
          <a:lstStyle>
            <a:lvl1pPr>
              <a:defRPr/>
            </a:lvl1pPr>
          </a:lstStyle>
          <a:p>
            <a:fld id="{010D48A0-CC16-46AF-9A7D-EB8D311A18D0}" type="slidenum">
              <a:rPr lang="en-US" altLang="en-US"/>
              <a:pPr/>
              <a:t>‹#›</a:t>
            </a:fld>
            <a:endParaRPr lang="en-US" altLang="en-US"/>
          </a:p>
        </p:txBody>
      </p:sp>
    </p:spTree>
    <p:extLst>
      <p:ext uri="{BB962C8B-B14F-4D97-AF65-F5344CB8AC3E}">
        <p14:creationId xmlns:p14="http://schemas.microsoft.com/office/powerpoint/2010/main" val="1523081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02415-9447-9CA0-9C3A-1AE66BA9FD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332289-7E2E-1135-BDA0-C9BFC50200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CB8BBE-3653-8BB1-552F-74E5F19B4CB8}"/>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9B39B15-05B5-BE25-B659-F88B7F682BBC}"/>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95F7164-734E-606D-B074-9C3B5B68C6E8}"/>
              </a:ext>
            </a:extLst>
          </p:cNvPr>
          <p:cNvSpPr>
            <a:spLocks noGrp="1"/>
          </p:cNvSpPr>
          <p:nvPr>
            <p:ph type="sldNum" idx="12"/>
          </p:nvPr>
        </p:nvSpPr>
        <p:spPr/>
        <p:txBody>
          <a:bodyPr/>
          <a:lstStyle>
            <a:lvl1pPr>
              <a:defRPr/>
            </a:lvl1pPr>
          </a:lstStyle>
          <a:p>
            <a:fld id="{B386F23C-0E1F-4A0A-87DE-5BA2AEEDF201}" type="slidenum">
              <a:rPr lang="en-US" altLang="en-US"/>
              <a:pPr/>
              <a:t>‹#›</a:t>
            </a:fld>
            <a:endParaRPr lang="en-US" altLang="en-US"/>
          </a:p>
        </p:txBody>
      </p:sp>
    </p:spTree>
    <p:extLst>
      <p:ext uri="{BB962C8B-B14F-4D97-AF65-F5344CB8AC3E}">
        <p14:creationId xmlns:p14="http://schemas.microsoft.com/office/powerpoint/2010/main" val="186341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849F58-0B5E-B3FA-119C-5B944429829F}"/>
              </a:ext>
            </a:extLst>
          </p:cNvPr>
          <p:cNvSpPr>
            <a:spLocks noGrp="1"/>
          </p:cNvSpPr>
          <p:nvPr>
            <p:ph type="title" orient="vert"/>
          </p:nvPr>
        </p:nvSpPr>
        <p:spPr>
          <a:xfrm>
            <a:off x="6394450" y="582613"/>
            <a:ext cx="1912938" cy="55594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4ED239-257B-D88C-14BE-C51FAC81732C}"/>
              </a:ext>
            </a:extLst>
          </p:cNvPr>
          <p:cNvSpPr>
            <a:spLocks noGrp="1"/>
          </p:cNvSpPr>
          <p:nvPr>
            <p:ph type="body" orient="vert" idx="1"/>
          </p:nvPr>
        </p:nvSpPr>
        <p:spPr>
          <a:xfrm>
            <a:off x="652463" y="582613"/>
            <a:ext cx="5589587" cy="5559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500543-5895-1B19-C87C-8466E563AE4D}"/>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3557E1C-0212-E000-E0FC-523CF6D44D51}"/>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B04062B-2733-7768-5DC7-E5FAAF482829}"/>
              </a:ext>
            </a:extLst>
          </p:cNvPr>
          <p:cNvSpPr>
            <a:spLocks noGrp="1"/>
          </p:cNvSpPr>
          <p:nvPr>
            <p:ph type="sldNum" idx="12"/>
          </p:nvPr>
        </p:nvSpPr>
        <p:spPr/>
        <p:txBody>
          <a:bodyPr/>
          <a:lstStyle>
            <a:lvl1pPr>
              <a:defRPr/>
            </a:lvl1pPr>
          </a:lstStyle>
          <a:p>
            <a:fld id="{A90C157B-3684-4D4D-A67C-E8B467EEF3DA}" type="slidenum">
              <a:rPr lang="en-US" altLang="en-US"/>
              <a:pPr/>
              <a:t>‹#›</a:t>
            </a:fld>
            <a:endParaRPr lang="en-US" altLang="en-US"/>
          </a:p>
        </p:txBody>
      </p:sp>
    </p:spTree>
    <p:extLst>
      <p:ext uri="{BB962C8B-B14F-4D97-AF65-F5344CB8AC3E}">
        <p14:creationId xmlns:p14="http://schemas.microsoft.com/office/powerpoint/2010/main" val="6315996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2CFFB-E96D-4230-B776-48DA593D13F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A6B957-484F-F260-1858-7F8D850DBD2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0E4D9A-D7EA-4836-CF88-30EF23F19E6A}"/>
              </a:ext>
            </a:extLst>
          </p:cNvPr>
          <p:cNvSpPr>
            <a:spLocks noGrp="1"/>
          </p:cNvSpPr>
          <p:nvPr>
            <p:ph type="dt" idx="10"/>
          </p:nvPr>
        </p:nvSpPr>
        <p:spPr/>
        <p:txBody>
          <a:bodyPr/>
          <a:lstStyle>
            <a:lvl1pPr>
              <a:defRPr/>
            </a:lvl1pPr>
          </a:lstStyle>
          <a:p>
            <a:endParaRPr lang="fi-FI" altLang="en-US"/>
          </a:p>
        </p:txBody>
      </p:sp>
      <p:sp>
        <p:nvSpPr>
          <p:cNvPr id="5" name="Footer Placeholder 4">
            <a:extLst>
              <a:ext uri="{FF2B5EF4-FFF2-40B4-BE49-F238E27FC236}">
                <a16:creationId xmlns:a16="http://schemas.microsoft.com/office/drawing/2014/main" id="{143A3D43-A541-BD64-8CAC-BF7EC1461941}"/>
              </a:ext>
            </a:extLst>
          </p:cNvPr>
          <p:cNvSpPr>
            <a:spLocks noGrp="1"/>
          </p:cNvSpPr>
          <p:nvPr>
            <p:ph type="ftr" idx="11"/>
          </p:nvPr>
        </p:nvSpPr>
        <p:spPr/>
        <p:txBody>
          <a:bodyPr/>
          <a:lstStyle>
            <a:lvl1pPr>
              <a:defRPr/>
            </a:lvl1pPr>
          </a:lstStyle>
          <a:p>
            <a:endParaRPr lang="fi-FI" altLang="en-US"/>
          </a:p>
        </p:txBody>
      </p:sp>
      <p:sp>
        <p:nvSpPr>
          <p:cNvPr id="6" name="Slide Number Placeholder 5">
            <a:extLst>
              <a:ext uri="{FF2B5EF4-FFF2-40B4-BE49-F238E27FC236}">
                <a16:creationId xmlns:a16="http://schemas.microsoft.com/office/drawing/2014/main" id="{983CE839-D9CF-AC0E-2C7B-57A76FC077E9}"/>
              </a:ext>
            </a:extLst>
          </p:cNvPr>
          <p:cNvSpPr>
            <a:spLocks noGrp="1"/>
          </p:cNvSpPr>
          <p:nvPr>
            <p:ph type="sldNum" idx="12"/>
          </p:nvPr>
        </p:nvSpPr>
        <p:spPr/>
        <p:txBody>
          <a:bodyPr/>
          <a:lstStyle>
            <a:lvl1pPr>
              <a:defRPr/>
            </a:lvl1pPr>
          </a:lstStyle>
          <a:p>
            <a:fld id="{996EFA03-D454-408A-BE36-252AC68554FB}" type="slidenum">
              <a:rPr lang="fi-FI" altLang="en-US"/>
              <a:pPr/>
              <a:t>‹#›</a:t>
            </a:fld>
            <a:endParaRPr lang="fi-FI" altLang="en-US"/>
          </a:p>
        </p:txBody>
      </p:sp>
    </p:spTree>
    <p:extLst>
      <p:ext uri="{BB962C8B-B14F-4D97-AF65-F5344CB8AC3E}">
        <p14:creationId xmlns:p14="http://schemas.microsoft.com/office/powerpoint/2010/main" val="28539094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5AD9D-7446-5AA1-8132-38A2FE0FFA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F16375-5497-B141-9497-43C1399821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462666-48F5-96D6-283F-6E6B85BC9710}"/>
              </a:ext>
            </a:extLst>
          </p:cNvPr>
          <p:cNvSpPr>
            <a:spLocks noGrp="1"/>
          </p:cNvSpPr>
          <p:nvPr>
            <p:ph type="dt" idx="10"/>
          </p:nvPr>
        </p:nvSpPr>
        <p:spPr/>
        <p:txBody>
          <a:bodyPr/>
          <a:lstStyle>
            <a:lvl1pPr>
              <a:defRPr/>
            </a:lvl1pPr>
          </a:lstStyle>
          <a:p>
            <a:endParaRPr lang="fi-FI" altLang="en-US"/>
          </a:p>
        </p:txBody>
      </p:sp>
      <p:sp>
        <p:nvSpPr>
          <p:cNvPr id="5" name="Footer Placeholder 4">
            <a:extLst>
              <a:ext uri="{FF2B5EF4-FFF2-40B4-BE49-F238E27FC236}">
                <a16:creationId xmlns:a16="http://schemas.microsoft.com/office/drawing/2014/main" id="{867BEC65-F988-C511-6389-9ADFEBCE143E}"/>
              </a:ext>
            </a:extLst>
          </p:cNvPr>
          <p:cNvSpPr>
            <a:spLocks noGrp="1"/>
          </p:cNvSpPr>
          <p:nvPr>
            <p:ph type="ftr" idx="11"/>
          </p:nvPr>
        </p:nvSpPr>
        <p:spPr/>
        <p:txBody>
          <a:bodyPr/>
          <a:lstStyle>
            <a:lvl1pPr>
              <a:defRPr/>
            </a:lvl1pPr>
          </a:lstStyle>
          <a:p>
            <a:endParaRPr lang="fi-FI" altLang="en-US"/>
          </a:p>
        </p:txBody>
      </p:sp>
      <p:sp>
        <p:nvSpPr>
          <p:cNvPr id="6" name="Slide Number Placeholder 5">
            <a:extLst>
              <a:ext uri="{FF2B5EF4-FFF2-40B4-BE49-F238E27FC236}">
                <a16:creationId xmlns:a16="http://schemas.microsoft.com/office/drawing/2014/main" id="{CE7E61DA-B7F9-AF7E-81FB-62B5B15653E9}"/>
              </a:ext>
            </a:extLst>
          </p:cNvPr>
          <p:cNvSpPr>
            <a:spLocks noGrp="1"/>
          </p:cNvSpPr>
          <p:nvPr>
            <p:ph type="sldNum" idx="12"/>
          </p:nvPr>
        </p:nvSpPr>
        <p:spPr/>
        <p:txBody>
          <a:bodyPr/>
          <a:lstStyle>
            <a:lvl1pPr>
              <a:defRPr/>
            </a:lvl1pPr>
          </a:lstStyle>
          <a:p>
            <a:fld id="{A4E550F9-2928-4BB8-A25B-71AECA708782}" type="slidenum">
              <a:rPr lang="fi-FI" altLang="en-US"/>
              <a:pPr/>
              <a:t>‹#›</a:t>
            </a:fld>
            <a:endParaRPr lang="fi-FI" altLang="en-US"/>
          </a:p>
        </p:txBody>
      </p:sp>
    </p:spTree>
    <p:extLst>
      <p:ext uri="{BB962C8B-B14F-4D97-AF65-F5344CB8AC3E}">
        <p14:creationId xmlns:p14="http://schemas.microsoft.com/office/powerpoint/2010/main" val="20402657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53ADC-DCBB-0F50-89A3-426FD702697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402ED7-AED4-A4D6-3EAD-E016E0A1247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AF6DAADE-4E1D-F3CC-B97C-5383646D72F8}"/>
              </a:ext>
            </a:extLst>
          </p:cNvPr>
          <p:cNvSpPr>
            <a:spLocks noGrp="1"/>
          </p:cNvSpPr>
          <p:nvPr>
            <p:ph type="dt" idx="10"/>
          </p:nvPr>
        </p:nvSpPr>
        <p:spPr/>
        <p:txBody>
          <a:bodyPr/>
          <a:lstStyle>
            <a:lvl1pPr>
              <a:defRPr/>
            </a:lvl1pPr>
          </a:lstStyle>
          <a:p>
            <a:endParaRPr lang="fi-FI" altLang="en-US"/>
          </a:p>
        </p:txBody>
      </p:sp>
      <p:sp>
        <p:nvSpPr>
          <p:cNvPr id="5" name="Footer Placeholder 4">
            <a:extLst>
              <a:ext uri="{FF2B5EF4-FFF2-40B4-BE49-F238E27FC236}">
                <a16:creationId xmlns:a16="http://schemas.microsoft.com/office/drawing/2014/main" id="{FD9BBD11-7F71-E73B-661F-8B46CD3AE31D}"/>
              </a:ext>
            </a:extLst>
          </p:cNvPr>
          <p:cNvSpPr>
            <a:spLocks noGrp="1"/>
          </p:cNvSpPr>
          <p:nvPr>
            <p:ph type="ftr" idx="11"/>
          </p:nvPr>
        </p:nvSpPr>
        <p:spPr/>
        <p:txBody>
          <a:bodyPr/>
          <a:lstStyle>
            <a:lvl1pPr>
              <a:defRPr/>
            </a:lvl1pPr>
          </a:lstStyle>
          <a:p>
            <a:endParaRPr lang="fi-FI" altLang="en-US"/>
          </a:p>
        </p:txBody>
      </p:sp>
      <p:sp>
        <p:nvSpPr>
          <p:cNvPr id="6" name="Slide Number Placeholder 5">
            <a:extLst>
              <a:ext uri="{FF2B5EF4-FFF2-40B4-BE49-F238E27FC236}">
                <a16:creationId xmlns:a16="http://schemas.microsoft.com/office/drawing/2014/main" id="{FD39FD65-54A4-527A-D52B-CE2A627E9FE9}"/>
              </a:ext>
            </a:extLst>
          </p:cNvPr>
          <p:cNvSpPr>
            <a:spLocks noGrp="1"/>
          </p:cNvSpPr>
          <p:nvPr>
            <p:ph type="sldNum" idx="12"/>
          </p:nvPr>
        </p:nvSpPr>
        <p:spPr/>
        <p:txBody>
          <a:bodyPr/>
          <a:lstStyle>
            <a:lvl1pPr>
              <a:defRPr/>
            </a:lvl1pPr>
          </a:lstStyle>
          <a:p>
            <a:fld id="{0B2B8E59-C13A-4A9E-90AD-E76B6F360ACE}" type="slidenum">
              <a:rPr lang="fi-FI" altLang="en-US"/>
              <a:pPr/>
              <a:t>‹#›</a:t>
            </a:fld>
            <a:endParaRPr lang="fi-FI" altLang="en-US"/>
          </a:p>
        </p:txBody>
      </p:sp>
    </p:spTree>
    <p:extLst>
      <p:ext uri="{BB962C8B-B14F-4D97-AF65-F5344CB8AC3E}">
        <p14:creationId xmlns:p14="http://schemas.microsoft.com/office/powerpoint/2010/main" val="8325984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D4AE6-B370-53A2-5E6D-2540D13298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D69210-001C-47B1-5444-F437344676A5}"/>
              </a:ext>
            </a:extLst>
          </p:cNvPr>
          <p:cNvSpPr>
            <a:spLocks noGrp="1"/>
          </p:cNvSpPr>
          <p:nvPr>
            <p:ph sz="half" idx="1"/>
          </p:nvPr>
        </p:nvSpPr>
        <p:spPr>
          <a:xfrm>
            <a:off x="815975" y="1800225"/>
            <a:ext cx="3670300" cy="4021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E12A6-9568-C20F-C8A4-5C478B2212EB}"/>
              </a:ext>
            </a:extLst>
          </p:cNvPr>
          <p:cNvSpPr>
            <a:spLocks noGrp="1"/>
          </p:cNvSpPr>
          <p:nvPr>
            <p:ph sz="half" idx="2"/>
          </p:nvPr>
        </p:nvSpPr>
        <p:spPr>
          <a:xfrm>
            <a:off x="4638675" y="1800225"/>
            <a:ext cx="3670300" cy="4021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8DE9EC-5D60-1342-818E-299788DC283E}"/>
              </a:ext>
            </a:extLst>
          </p:cNvPr>
          <p:cNvSpPr>
            <a:spLocks noGrp="1"/>
          </p:cNvSpPr>
          <p:nvPr>
            <p:ph type="dt" idx="10"/>
          </p:nvPr>
        </p:nvSpPr>
        <p:spPr/>
        <p:txBody>
          <a:bodyPr/>
          <a:lstStyle>
            <a:lvl1pPr>
              <a:defRPr/>
            </a:lvl1pPr>
          </a:lstStyle>
          <a:p>
            <a:endParaRPr lang="fi-FI" altLang="en-US"/>
          </a:p>
        </p:txBody>
      </p:sp>
      <p:sp>
        <p:nvSpPr>
          <p:cNvPr id="6" name="Footer Placeholder 5">
            <a:extLst>
              <a:ext uri="{FF2B5EF4-FFF2-40B4-BE49-F238E27FC236}">
                <a16:creationId xmlns:a16="http://schemas.microsoft.com/office/drawing/2014/main" id="{1EF8CF20-E25F-03DA-AEA1-B4B6730B4595}"/>
              </a:ext>
            </a:extLst>
          </p:cNvPr>
          <p:cNvSpPr>
            <a:spLocks noGrp="1"/>
          </p:cNvSpPr>
          <p:nvPr>
            <p:ph type="ftr" idx="11"/>
          </p:nvPr>
        </p:nvSpPr>
        <p:spPr/>
        <p:txBody>
          <a:bodyPr/>
          <a:lstStyle>
            <a:lvl1pPr>
              <a:defRPr/>
            </a:lvl1pPr>
          </a:lstStyle>
          <a:p>
            <a:endParaRPr lang="fi-FI" altLang="en-US"/>
          </a:p>
        </p:txBody>
      </p:sp>
      <p:sp>
        <p:nvSpPr>
          <p:cNvPr id="7" name="Slide Number Placeholder 6">
            <a:extLst>
              <a:ext uri="{FF2B5EF4-FFF2-40B4-BE49-F238E27FC236}">
                <a16:creationId xmlns:a16="http://schemas.microsoft.com/office/drawing/2014/main" id="{C696D5BA-5D5F-ED3B-E777-1E1DA0DE1C72}"/>
              </a:ext>
            </a:extLst>
          </p:cNvPr>
          <p:cNvSpPr>
            <a:spLocks noGrp="1"/>
          </p:cNvSpPr>
          <p:nvPr>
            <p:ph type="sldNum" idx="12"/>
          </p:nvPr>
        </p:nvSpPr>
        <p:spPr/>
        <p:txBody>
          <a:bodyPr/>
          <a:lstStyle>
            <a:lvl1pPr>
              <a:defRPr/>
            </a:lvl1pPr>
          </a:lstStyle>
          <a:p>
            <a:fld id="{F3C78B83-3A95-41B7-94DB-13780089AC37}" type="slidenum">
              <a:rPr lang="fi-FI" altLang="en-US"/>
              <a:pPr/>
              <a:t>‹#›</a:t>
            </a:fld>
            <a:endParaRPr lang="fi-FI" altLang="en-US"/>
          </a:p>
        </p:txBody>
      </p:sp>
    </p:spTree>
    <p:extLst>
      <p:ext uri="{BB962C8B-B14F-4D97-AF65-F5344CB8AC3E}">
        <p14:creationId xmlns:p14="http://schemas.microsoft.com/office/powerpoint/2010/main" val="1431808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9A4F3-5AB3-CFD2-0EE7-9A6A23CFB593}"/>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06CE67-7094-ACBA-8031-CA9D442A7BB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70BB29-F9E8-833C-8159-35F1DF4E1B78}"/>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9B3B55-FAFB-E3F7-C6C7-DD124D80233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FF5ABF-B223-5029-0FFF-DF5E628BA422}"/>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A00E43-A33E-421E-578F-3B640A7C97AE}"/>
              </a:ext>
            </a:extLst>
          </p:cNvPr>
          <p:cNvSpPr>
            <a:spLocks noGrp="1"/>
          </p:cNvSpPr>
          <p:nvPr>
            <p:ph type="dt" idx="10"/>
          </p:nvPr>
        </p:nvSpPr>
        <p:spPr/>
        <p:txBody>
          <a:bodyPr/>
          <a:lstStyle>
            <a:lvl1pPr>
              <a:defRPr/>
            </a:lvl1pPr>
          </a:lstStyle>
          <a:p>
            <a:endParaRPr lang="fi-FI" altLang="en-US"/>
          </a:p>
        </p:txBody>
      </p:sp>
      <p:sp>
        <p:nvSpPr>
          <p:cNvPr id="8" name="Footer Placeholder 7">
            <a:extLst>
              <a:ext uri="{FF2B5EF4-FFF2-40B4-BE49-F238E27FC236}">
                <a16:creationId xmlns:a16="http://schemas.microsoft.com/office/drawing/2014/main" id="{087B60C7-65AC-3E49-C458-99A6A3B99377}"/>
              </a:ext>
            </a:extLst>
          </p:cNvPr>
          <p:cNvSpPr>
            <a:spLocks noGrp="1"/>
          </p:cNvSpPr>
          <p:nvPr>
            <p:ph type="ftr" idx="11"/>
          </p:nvPr>
        </p:nvSpPr>
        <p:spPr/>
        <p:txBody>
          <a:bodyPr/>
          <a:lstStyle>
            <a:lvl1pPr>
              <a:defRPr/>
            </a:lvl1pPr>
          </a:lstStyle>
          <a:p>
            <a:endParaRPr lang="fi-FI" altLang="en-US"/>
          </a:p>
        </p:txBody>
      </p:sp>
      <p:sp>
        <p:nvSpPr>
          <p:cNvPr id="9" name="Slide Number Placeholder 8">
            <a:extLst>
              <a:ext uri="{FF2B5EF4-FFF2-40B4-BE49-F238E27FC236}">
                <a16:creationId xmlns:a16="http://schemas.microsoft.com/office/drawing/2014/main" id="{945AF871-1462-1883-84EA-CE8929D54BFD}"/>
              </a:ext>
            </a:extLst>
          </p:cNvPr>
          <p:cNvSpPr>
            <a:spLocks noGrp="1"/>
          </p:cNvSpPr>
          <p:nvPr>
            <p:ph type="sldNum" idx="12"/>
          </p:nvPr>
        </p:nvSpPr>
        <p:spPr/>
        <p:txBody>
          <a:bodyPr/>
          <a:lstStyle>
            <a:lvl1pPr>
              <a:defRPr/>
            </a:lvl1pPr>
          </a:lstStyle>
          <a:p>
            <a:fld id="{B1039BA9-EAB2-41B7-A556-F1431A0B2E4A}" type="slidenum">
              <a:rPr lang="fi-FI" altLang="en-US"/>
              <a:pPr/>
              <a:t>‹#›</a:t>
            </a:fld>
            <a:endParaRPr lang="fi-FI" altLang="en-US"/>
          </a:p>
        </p:txBody>
      </p:sp>
    </p:spTree>
    <p:extLst>
      <p:ext uri="{BB962C8B-B14F-4D97-AF65-F5344CB8AC3E}">
        <p14:creationId xmlns:p14="http://schemas.microsoft.com/office/powerpoint/2010/main" val="4274406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A821A-3BB9-ADB2-1362-7B666F48AB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D8163B-1DAC-99D0-4F29-0AE48539C59B}"/>
              </a:ext>
            </a:extLst>
          </p:cNvPr>
          <p:cNvSpPr>
            <a:spLocks noGrp="1"/>
          </p:cNvSpPr>
          <p:nvPr>
            <p:ph type="dt" idx="10"/>
          </p:nvPr>
        </p:nvSpPr>
        <p:spPr/>
        <p:txBody>
          <a:bodyPr/>
          <a:lstStyle>
            <a:lvl1pPr>
              <a:defRPr/>
            </a:lvl1pPr>
          </a:lstStyle>
          <a:p>
            <a:endParaRPr lang="fi-FI" altLang="en-US"/>
          </a:p>
        </p:txBody>
      </p:sp>
      <p:sp>
        <p:nvSpPr>
          <p:cNvPr id="4" name="Footer Placeholder 3">
            <a:extLst>
              <a:ext uri="{FF2B5EF4-FFF2-40B4-BE49-F238E27FC236}">
                <a16:creationId xmlns:a16="http://schemas.microsoft.com/office/drawing/2014/main" id="{48D9EF3F-FF33-F13B-E511-DCD96F728DB7}"/>
              </a:ext>
            </a:extLst>
          </p:cNvPr>
          <p:cNvSpPr>
            <a:spLocks noGrp="1"/>
          </p:cNvSpPr>
          <p:nvPr>
            <p:ph type="ftr" idx="11"/>
          </p:nvPr>
        </p:nvSpPr>
        <p:spPr/>
        <p:txBody>
          <a:bodyPr/>
          <a:lstStyle>
            <a:lvl1pPr>
              <a:defRPr/>
            </a:lvl1pPr>
          </a:lstStyle>
          <a:p>
            <a:endParaRPr lang="fi-FI" altLang="en-US"/>
          </a:p>
        </p:txBody>
      </p:sp>
      <p:sp>
        <p:nvSpPr>
          <p:cNvPr id="5" name="Slide Number Placeholder 4">
            <a:extLst>
              <a:ext uri="{FF2B5EF4-FFF2-40B4-BE49-F238E27FC236}">
                <a16:creationId xmlns:a16="http://schemas.microsoft.com/office/drawing/2014/main" id="{280066CB-1743-D789-A94B-9604FE232DD2}"/>
              </a:ext>
            </a:extLst>
          </p:cNvPr>
          <p:cNvSpPr>
            <a:spLocks noGrp="1"/>
          </p:cNvSpPr>
          <p:nvPr>
            <p:ph type="sldNum" idx="12"/>
          </p:nvPr>
        </p:nvSpPr>
        <p:spPr/>
        <p:txBody>
          <a:bodyPr/>
          <a:lstStyle>
            <a:lvl1pPr>
              <a:defRPr/>
            </a:lvl1pPr>
          </a:lstStyle>
          <a:p>
            <a:fld id="{2C05B565-F5D0-4BF6-BB34-BA4DA24387A9}" type="slidenum">
              <a:rPr lang="fi-FI" altLang="en-US"/>
              <a:pPr/>
              <a:t>‹#›</a:t>
            </a:fld>
            <a:endParaRPr lang="fi-FI" altLang="en-US"/>
          </a:p>
        </p:txBody>
      </p:sp>
    </p:spTree>
    <p:extLst>
      <p:ext uri="{BB962C8B-B14F-4D97-AF65-F5344CB8AC3E}">
        <p14:creationId xmlns:p14="http://schemas.microsoft.com/office/powerpoint/2010/main" val="1716683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C56182-9BFD-49AF-5556-84FACE15182D}"/>
              </a:ext>
            </a:extLst>
          </p:cNvPr>
          <p:cNvSpPr>
            <a:spLocks noGrp="1"/>
          </p:cNvSpPr>
          <p:nvPr>
            <p:ph type="dt" idx="10"/>
          </p:nvPr>
        </p:nvSpPr>
        <p:spPr/>
        <p:txBody>
          <a:bodyPr/>
          <a:lstStyle>
            <a:lvl1pPr>
              <a:defRPr/>
            </a:lvl1pPr>
          </a:lstStyle>
          <a:p>
            <a:endParaRPr lang="fi-FI" altLang="en-US"/>
          </a:p>
        </p:txBody>
      </p:sp>
      <p:sp>
        <p:nvSpPr>
          <p:cNvPr id="3" name="Footer Placeholder 2">
            <a:extLst>
              <a:ext uri="{FF2B5EF4-FFF2-40B4-BE49-F238E27FC236}">
                <a16:creationId xmlns:a16="http://schemas.microsoft.com/office/drawing/2014/main" id="{24FE41BA-D053-FACE-6E73-A09D87BF7128}"/>
              </a:ext>
            </a:extLst>
          </p:cNvPr>
          <p:cNvSpPr>
            <a:spLocks noGrp="1"/>
          </p:cNvSpPr>
          <p:nvPr>
            <p:ph type="ftr" idx="11"/>
          </p:nvPr>
        </p:nvSpPr>
        <p:spPr/>
        <p:txBody>
          <a:bodyPr/>
          <a:lstStyle>
            <a:lvl1pPr>
              <a:defRPr/>
            </a:lvl1pPr>
          </a:lstStyle>
          <a:p>
            <a:endParaRPr lang="fi-FI" altLang="en-US"/>
          </a:p>
        </p:txBody>
      </p:sp>
      <p:sp>
        <p:nvSpPr>
          <p:cNvPr id="4" name="Slide Number Placeholder 3">
            <a:extLst>
              <a:ext uri="{FF2B5EF4-FFF2-40B4-BE49-F238E27FC236}">
                <a16:creationId xmlns:a16="http://schemas.microsoft.com/office/drawing/2014/main" id="{F5711D58-2D4E-9BD7-658E-0CC68CC3DC3B}"/>
              </a:ext>
            </a:extLst>
          </p:cNvPr>
          <p:cNvSpPr>
            <a:spLocks noGrp="1"/>
          </p:cNvSpPr>
          <p:nvPr>
            <p:ph type="sldNum" idx="12"/>
          </p:nvPr>
        </p:nvSpPr>
        <p:spPr/>
        <p:txBody>
          <a:bodyPr/>
          <a:lstStyle>
            <a:lvl1pPr>
              <a:defRPr/>
            </a:lvl1pPr>
          </a:lstStyle>
          <a:p>
            <a:fld id="{7CDD983A-162C-4D78-80F1-D793C7A66432}" type="slidenum">
              <a:rPr lang="fi-FI" altLang="en-US"/>
              <a:pPr/>
              <a:t>‹#›</a:t>
            </a:fld>
            <a:endParaRPr lang="fi-FI" altLang="en-US"/>
          </a:p>
        </p:txBody>
      </p:sp>
    </p:spTree>
    <p:extLst>
      <p:ext uri="{BB962C8B-B14F-4D97-AF65-F5344CB8AC3E}">
        <p14:creationId xmlns:p14="http://schemas.microsoft.com/office/powerpoint/2010/main" val="265303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76685-3AF7-0C5B-DF4A-0192AEF354F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01F6BD-D524-7131-E660-1F77AF6DE47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A625BF9D-9ADB-D892-5E1E-47E9EE2AFABD}"/>
              </a:ext>
            </a:extLst>
          </p:cNvPr>
          <p:cNvSpPr>
            <a:spLocks noGrp="1"/>
          </p:cNvSpPr>
          <p:nvPr>
            <p:ph type="dt" idx="10"/>
          </p:nvPr>
        </p:nvSpPr>
        <p:spPr/>
        <p:txBody>
          <a:bodyPr/>
          <a:lstStyle>
            <a:lvl1pPr>
              <a:defRPr/>
            </a:lvl1pPr>
          </a:lstStyle>
          <a:p>
            <a:endParaRPr lang="fi-FI" altLang="en-US"/>
          </a:p>
        </p:txBody>
      </p:sp>
      <p:sp>
        <p:nvSpPr>
          <p:cNvPr id="5" name="Footer Placeholder 4">
            <a:extLst>
              <a:ext uri="{FF2B5EF4-FFF2-40B4-BE49-F238E27FC236}">
                <a16:creationId xmlns:a16="http://schemas.microsoft.com/office/drawing/2014/main" id="{46DE311F-3E83-7E3F-06F0-902FE2A4F12C}"/>
              </a:ext>
            </a:extLst>
          </p:cNvPr>
          <p:cNvSpPr>
            <a:spLocks noGrp="1"/>
          </p:cNvSpPr>
          <p:nvPr>
            <p:ph type="ftr" idx="11"/>
          </p:nvPr>
        </p:nvSpPr>
        <p:spPr/>
        <p:txBody>
          <a:bodyPr/>
          <a:lstStyle>
            <a:lvl1pPr>
              <a:defRPr/>
            </a:lvl1pPr>
          </a:lstStyle>
          <a:p>
            <a:endParaRPr lang="fi-FI" altLang="en-US"/>
          </a:p>
        </p:txBody>
      </p:sp>
      <p:sp>
        <p:nvSpPr>
          <p:cNvPr id="6" name="Slide Number Placeholder 5">
            <a:extLst>
              <a:ext uri="{FF2B5EF4-FFF2-40B4-BE49-F238E27FC236}">
                <a16:creationId xmlns:a16="http://schemas.microsoft.com/office/drawing/2014/main" id="{5D4E9B4A-7F8D-DE72-F610-8B8BDBBE6416}"/>
              </a:ext>
            </a:extLst>
          </p:cNvPr>
          <p:cNvSpPr>
            <a:spLocks noGrp="1"/>
          </p:cNvSpPr>
          <p:nvPr>
            <p:ph type="sldNum" idx="12"/>
          </p:nvPr>
        </p:nvSpPr>
        <p:spPr/>
        <p:txBody>
          <a:bodyPr/>
          <a:lstStyle>
            <a:lvl1pPr>
              <a:defRPr/>
            </a:lvl1pPr>
          </a:lstStyle>
          <a:p>
            <a:fld id="{1E519812-D317-441C-91F0-AABAF14649C9}" type="slidenum">
              <a:rPr lang="fi-FI" altLang="en-US"/>
              <a:pPr/>
              <a:t>‹#›</a:t>
            </a:fld>
            <a:endParaRPr lang="fi-FI" altLang="en-US"/>
          </a:p>
        </p:txBody>
      </p:sp>
    </p:spTree>
    <p:extLst>
      <p:ext uri="{BB962C8B-B14F-4D97-AF65-F5344CB8AC3E}">
        <p14:creationId xmlns:p14="http://schemas.microsoft.com/office/powerpoint/2010/main" val="454440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5641C-BFC5-6D11-EAD8-1789C660D26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7F5A5E-364E-00F3-7905-107238FEF5D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C1B44F-652F-D12A-0698-F345704841B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EF4B82-7962-6920-612B-6C9B7EA4085C}"/>
              </a:ext>
            </a:extLst>
          </p:cNvPr>
          <p:cNvSpPr>
            <a:spLocks noGrp="1"/>
          </p:cNvSpPr>
          <p:nvPr>
            <p:ph type="dt" idx="10"/>
          </p:nvPr>
        </p:nvSpPr>
        <p:spPr/>
        <p:txBody>
          <a:bodyPr/>
          <a:lstStyle>
            <a:lvl1pPr>
              <a:defRPr/>
            </a:lvl1pPr>
          </a:lstStyle>
          <a:p>
            <a:endParaRPr lang="fi-FI" altLang="en-US"/>
          </a:p>
        </p:txBody>
      </p:sp>
      <p:sp>
        <p:nvSpPr>
          <p:cNvPr id="6" name="Footer Placeholder 5">
            <a:extLst>
              <a:ext uri="{FF2B5EF4-FFF2-40B4-BE49-F238E27FC236}">
                <a16:creationId xmlns:a16="http://schemas.microsoft.com/office/drawing/2014/main" id="{1B12DA66-58B4-3421-B168-E89297E4AAFB}"/>
              </a:ext>
            </a:extLst>
          </p:cNvPr>
          <p:cNvSpPr>
            <a:spLocks noGrp="1"/>
          </p:cNvSpPr>
          <p:nvPr>
            <p:ph type="ftr" idx="11"/>
          </p:nvPr>
        </p:nvSpPr>
        <p:spPr/>
        <p:txBody>
          <a:bodyPr/>
          <a:lstStyle>
            <a:lvl1pPr>
              <a:defRPr/>
            </a:lvl1pPr>
          </a:lstStyle>
          <a:p>
            <a:endParaRPr lang="fi-FI" altLang="en-US"/>
          </a:p>
        </p:txBody>
      </p:sp>
      <p:sp>
        <p:nvSpPr>
          <p:cNvPr id="7" name="Slide Number Placeholder 6">
            <a:extLst>
              <a:ext uri="{FF2B5EF4-FFF2-40B4-BE49-F238E27FC236}">
                <a16:creationId xmlns:a16="http://schemas.microsoft.com/office/drawing/2014/main" id="{FE5BE380-5ED5-3CE5-D624-42C1BB6A967B}"/>
              </a:ext>
            </a:extLst>
          </p:cNvPr>
          <p:cNvSpPr>
            <a:spLocks noGrp="1"/>
          </p:cNvSpPr>
          <p:nvPr>
            <p:ph type="sldNum" idx="12"/>
          </p:nvPr>
        </p:nvSpPr>
        <p:spPr/>
        <p:txBody>
          <a:bodyPr/>
          <a:lstStyle>
            <a:lvl1pPr>
              <a:defRPr/>
            </a:lvl1pPr>
          </a:lstStyle>
          <a:p>
            <a:fld id="{BE0E068C-881C-4E16-9C9D-484EFA9397B7}" type="slidenum">
              <a:rPr lang="fi-FI" altLang="en-US"/>
              <a:pPr/>
              <a:t>‹#›</a:t>
            </a:fld>
            <a:endParaRPr lang="fi-FI" altLang="en-US"/>
          </a:p>
        </p:txBody>
      </p:sp>
    </p:spTree>
    <p:extLst>
      <p:ext uri="{BB962C8B-B14F-4D97-AF65-F5344CB8AC3E}">
        <p14:creationId xmlns:p14="http://schemas.microsoft.com/office/powerpoint/2010/main" val="15521911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2E4C2-DA59-2AF6-C6F9-7AB30F0898F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2FE1E8-3C41-05AA-DF71-13733941E4D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5BF2EC-6F36-C1C6-A432-57D72638D8E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5C6BB1-93CB-837B-7A1C-AFE78C045693}"/>
              </a:ext>
            </a:extLst>
          </p:cNvPr>
          <p:cNvSpPr>
            <a:spLocks noGrp="1"/>
          </p:cNvSpPr>
          <p:nvPr>
            <p:ph type="dt" idx="10"/>
          </p:nvPr>
        </p:nvSpPr>
        <p:spPr/>
        <p:txBody>
          <a:bodyPr/>
          <a:lstStyle>
            <a:lvl1pPr>
              <a:defRPr/>
            </a:lvl1pPr>
          </a:lstStyle>
          <a:p>
            <a:endParaRPr lang="fi-FI" altLang="en-US"/>
          </a:p>
        </p:txBody>
      </p:sp>
      <p:sp>
        <p:nvSpPr>
          <p:cNvPr id="6" name="Footer Placeholder 5">
            <a:extLst>
              <a:ext uri="{FF2B5EF4-FFF2-40B4-BE49-F238E27FC236}">
                <a16:creationId xmlns:a16="http://schemas.microsoft.com/office/drawing/2014/main" id="{E4415271-B66E-8AC0-260A-C034BDE78F1B}"/>
              </a:ext>
            </a:extLst>
          </p:cNvPr>
          <p:cNvSpPr>
            <a:spLocks noGrp="1"/>
          </p:cNvSpPr>
          <p:nvPr>
            <p:ph type="ftr" idx="11"/>
          </p:nvPr>
        </p:nvSpPr>
        <p:spPr/>
        <p:txBody>
          <a:bodyPr/>
          <a:lstStyle>
            <a:lvl1pPr>
              <a:defRPr/>
            </a:lvl1pPr>
          </a:lstStyle>
          <a:p>
            <a:endParaRPr lang="fi-FI" altLang="en-US"/>
          </a:p>
        </p:txBody>
      </p:sp>
      <p:sp>
        <p:nvSpPr>
          <p:cNvPr id="7" name="Slide Number Placeholder 6">
            <a:extLst>
              <a:ext uri="{FF2B5EF4-FFF2-40B4-BE49-F238E27FC236}">
                <a16:creationId xmlns:a16="http://schemas.microsoft.com/office/drawing/2014/main" id="{FBADB4C2-31FD-3441-CA6E-E0D1CA869CF7}"/>
              </a:ext>
            </a:extLst>
          </p:cNvPr>
          <p:cNvSpPr>
            <a:spLocks noGrp="1"/>
          </p:cNvSpPr>
          <p:nvPr>
            <p:ph type="sldNum" idx="12"/>
          </p:nvPr>
        </p:nvSpPr>
        <p:spPr/>
        <p:txBody>
          <a:bodyPr/>
          <a:lstStyle>
            <a:lvl1pPr>
              <a:defRPr/>
            </a:lvl1pPr>
          </a:lstStyle>
          <a:p>
            <a:fld id="{9D230159-914D-48CF-BC41-59AB49275857}" type="slidenum">
              <a:rPr lang="fi-FI" altLang="en-US"/>
              <a:pPr/>
              <a:t>‹#›</a:t>
            </a:fld>
            <a:endParaRPr lang="fi-FI" altLang="en-US"/>
          </a:p>
        </p:txBody>
      </p:sp>
    </p:spTree>
    <p:extLst>
      <p:ext uri="{BB962C8B-B14F-4D97-AF65-F5344CB8AC3E}">
        <p14:creationId xmlns:p14="http://schemas.microsoft.com/office/powerpoint/2010/main" val="1088384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F4C27-83AF-241C-BA24-2E89F6121B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16FAD5-7E26-85DE-FFC2-1E3C285D69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26595-3B5B-7579-F7E1-87F0059908E0}"/>
              </a:ext>
            </a:extLst>
          </p:cNvPr>
          <p:cNvSpPr>
            <a:spLocks noGrp="1"/>
          </p:cNvSpPr>
          <p:nvPr>
            <p:ph type="dt" idx="10"/>
          </p:nvPr>
        </p:nvSpPr>
        <p:spPr/>
        <p:txBody>
          <a:bodyPr/>
          <a:lstStyle>
            <a:lvl1pPr>
              <a:defRPr/>
            </a:lvl1pPr>
          </a:lstStyle>
          <a:p>
            <a:endParaRPr lang="fi-FI" altLang="en-US"/>
          </a:p>
        </p:txBody>
      </p:sp>
      <p:sp>
        <p:nvSpPr>
          <p:cNvPr id="5" name="Footer Placeholder 4">
            <a:extLst>
              <a:ext uri="{FF2B5EF4-FFF2-40B4-BE49-F238E27FC236}">
                <a16:creationId xmlns:a16="http://schemas.microsoft.com/office/drawing/2014/main" id="{C744478C-D634-C050-B90C-45FBBB457256}"/>
              </a:ext>
            </a:extLst>
          </p:cNvPr>
          <p:cNvSpPr>
            <a:spLocks noGrp="1"/>
          </p:cNvSpPr>
          <p:nvPr>
            <p:ph type="ftr" idx="11"/>
          </p:nvPr>
        </p:nvSpPr>
        <p:spPr/>
        <p:txBody>
          <a:bodyPr/>
          <a:lstStyle>
            <a:lvl1pPr>
              <a:defRPr/>
            </a:lvl1pPr>
          </a:lstStyle>
          <a:p>
            <a:endParaRPr lang="fi-FI" altLang="en-US"/>
          </a:p>
        </p:txBody>
      </p:sp>
      <p:sp>
        <p:nvSpPr>
          <p:cNvPr id="6" name="Slide Number Placeholder 5">
            <a:extLst>
              <a:ext uri="{FF2B5EF4-FFF2-40B4-BE49-F238E27FC236}">
                <a16:creationId xmlns:a16="http://schemas.microsoft.com/office/drawing/2014/main" id="{0F0DCF04-3DD1-1946-F873-5002BDBF3C1F}"/>
              </a:ext>
            </a:extLst>
          </p:cNvPr>
          <p:cNvSpPr>
            <a:spLocks noGrp="1"/>
          </p:cNvSpPr>
          <p:nvPr>
            <p:ph type="sldNum" idx="12"/>
          </p:nvPr>
        </p:nvSpPr>
        <p:spPr/>
        <p:txBody>
          <a:bodyPr/>
          <a:lstStyle>
            <a:lvl1pPr>
              <a:defRPr/>
            </a:lvl1pPr>
          </a:lstStyle>
          <a:p>
            <a:fld id="{6F50A0F3-16E1-4477-BAF5-655CC7425253}" type="slidenum">
              <a:rPr lang="fi-FI" altLang="en-US"/>
              <a:pPr/>
              <a:t>‹#›</a:t>
            </a:fld>
            <a:endParaRPr lang="fi-FI" altLang="en-US"/>
          </a:p>
        </p:txBody>
      </p:sp>
    </p:spTree>
    <p:extLst>
      <p:ext uri="{BB962C8B-B14F-4D97-AF65-F5344CB8AC3E}">
        <p14:creationId xmlns:p14="http://schemas.microsoft.com/office/powerpoint/2010/main" val="22230965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DCD647-5FE1-7502-4CE8-CC95FDDBC06C}"/>
              </a:ext>
            </a:extLst>
          </p:cNvPr>
          <p:cNvSpPr>
            <a:spLocks noGrp="1"/>
          </p:cNvSpPr>
          <p:nvPr>
            <p:ph type="title" orient="vert"/>
          </p:nvPr>
        </p:nvSpPr>
        <p:spPr>
          <a:xfrm>
            <a:off x="6518275" y="434975"/>
            <a:ext cx="1954213" cy="538638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D76FF7-D406-EA61-F3C4-1BF69BA350BA}"/>
              </a:ext>
            </a:extLst>
          </p:cNvPr>
          <p:cNvSpPr>
            <a:spLocks noGrp="1"/>
          </p:cNvSpPr>
          <p:nvPr>
            <p:ph type="body" orient="vert" idx="1"/>
          </p:nvPr>
        </p:nvSpPr>
        <p:spPr>
          <a:xfrm>
            <a:off x="652463" y="434975"/>
            <a:ext cx="5713412" cy="5386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C0974F-221D-9985-C2D1-4630536B5CC2}"/>
              </a:ext>
            </a:extLst>
          </p:cNvPr>
          <p:cNvSpPr>
            <a:spLocks noGrp="1"/>
          </p:cNvSpPr>
          <p:nvPr>
            <p:ph type="dt" idx="10"/>
          </p:nvPr>
        </p:nvSpPr>
        <p:spPr/>
        <p:txBody>
          <a:bodyPr/>
          <a:lstStyle>
            <a:lvl1pPr>
              <a:defRPr/>
            </a:lvl1pPr>
          </a:lstStyle>
          <a:p>
            <a:endParaRPr lang="fi-FI" altLang="en-US"/>
          </a:p>
        </p:txBody>
      </p:sp>
      <p:sp>
        <p:nvSpPr>
          <p:cNvPr id="5" name="Footer Placeholder 4">
            <a:extLst>
              <a:ext uri="{FF2B5EF4-FFF2-40B4-BE49-F238E27FC236}">
                <a16:creationId xmlns:a16="http://schemas.microsoft.com/office/drawing/2014/main" id="{92D50475-2435-146D-0616-29AEF6056D18}"/>
              </a:ext>
            </a:extLst>
          </p:cNvPr>
          <p:cNvSpPr>
            <a:spLocks noGrp="1"/>
          </p:cNvSpPr>
          <p:nvPr>
            <p:ph type="ftr" idx="11"/>
          </p:nvPr>
        </p:nvSpPr>
        <p:spPr/>
        <p:txBody>
          <a:bodyPr/>
          <a:lstStyle>
            <a:lvl1pPr>
              <a:defRPr/>
            </a:lvl1pPr>
          </a:lstStyle>
          <a:p>
            <a:endParaRPr lang="fi-FI" altLang="en-US"/>
          </a:p>
        </p:txBody>
      </p:sp>
      <p:sp>
        <p:nvSpPr>
          <p:cNvPr id="6" name="Slide Number Placeholder 5">
            <a:extLst>
              <a:ext uri="{FF2B5EF4-FFF2-40B4-BE49-F238E27FC236}">
                <a16:creationId xmlns:a16="http://schemas.microsoft.com/office/drawing/2014/main" id="{3D7D7220-BB11-0849-D995-5F07A6CE017F}"/>
              </a:ext>
            </a:extLst>
          </p:cNvPr>
          <p:cNvSpPr>
            <a:spLocks noGrp="1"/>
          </p:cNvSpPr>
          <p:nvPr>
            <p:ph type="sldNum" idx="12"/>
          </p:nvPr>
        </p:nvSpPr>
        <p:spPr/>
        <p:txBody>
          <a:bodyPr/>
          <a:lstStyle>
            <a:lvl1pPr>
              <a:defRPr/>
            </a:lvl1pPr>
          </a:lstStyle>
          <a:p>
            <a:fld id="{CD9A8D89-1B32-4F99-A6E6-55AD6ED04D34}" type="slidenum">
              <a:rPr lang="fi-FI" altLang="en-US"/>
              <a:pPr/>
              <a:t>‹#›</a:t>
            </a:fld>
            <a:endParaRPr lang="fi-FI" altLang="en-US"/>
          </a:p>
        </p:txBody>
      </p:sp>
    </p:spTree>
    <p:extLst>
      <p:ext uri="{BB962C8B-B14F-4D97-AF65-F5344CB8AC3E}">
        <p14:creationId xmlns:p14="http://schemas.microsoft.com/office/powerpoint/2010/main" val="4120482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E63A0-DA8D-E833-AEBF-B1120E929C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346ED9-FBAA-E863-E27C-33A0B42C97D9}"/>
              </a:ext>
            </a:extLst>
          </p:cNvPr>
          <p:cNvSpPr>
            <a:spLocks noGrp="1"/>
          </p:cNvSpPr>
          <p:nvPr>
            <p:ph sz="half" idx="1"/>
          </p:nvPr>
        </p:nvSpPr>
        <p:spPr>
          <a:xfrm>
            <a:off x="685800" y="1981200"/>
            <a:ext cx="3800475" cy="4233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8ED375-91B2-DC13-7EE0-1EA68AB02DCF}"/>
              </a:ext>
            </a:extLst>
          </p:cNvPr>
          <p:cNvSpPr>
            <a:spLocks noGrp="1"/>
          </p:cNvSpPr>
          <p:nvPr>
            <p:ph sz="half" idx="2"/>
          </p:nvPr>
        </p:nvSpPr>
        <p:spPr>
          <a:xfrm>
            <a:off x="4638675" y="1981200"/>
            <a:ext cx="3800475" cy="4233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F45453-ED73-17C0-A13D-22D3B33FEE3F}"/>
              </a:ext>
            </a:extLst>
          </p:cNvPr>
          <p:cNvSpPr>
            <a:spLocks noGrp="1"/>
          </p:cNvSpPr>
          <p:nvPr>
            <p:ph type="dt" idx="10"/>
          </p:nvPr>
        </p:nvSpPr>
        <p:spPr/>
        <p:txBody>
          <a:bodyPr/>
          <a:lstStyle>
            <a:lvl1pPr>
              <a:defRPr/>
            </a:lvl1pPr>
          </a:lstStyle>
          <a:p>
            <a:endParaRPr lang="fi-FI" altLang="en-US"/>
          </a:p>
        </p:txBody>
      </p:sp>
      <p:sp>
        <p:nvSpPr>
          <p:cNvPr id="6" name="Footer Placeholder 5">
            <a:extLst>
              <a:ext uri="{FF2B5EF4-FFF2-40B4-BE49-F238E27FC236}">
                <a16:creationId xmlns:a16="http://schemas.microsoft.com/office/drawing/2014/main" id="{25D0E45A-6539-1F0D-4CCD-5AAC5A76AF4E}"/>
              </a:ext>
            </a:extLst>
          </p:cNvPr>
          <p:cNvSpPr>
            <a:spLocks noGrp="1"/>
          </p:cNvSpPr>
          <p:nvPr>
            <p:ph type="ftr" idx="11"/>
          </p:nvPr>
        </p:nvSpPr>
        <p:spPr/>
        <p:txBody>
          <a:bodyPr/>
          <a:lstStyle>
            <a:lvl1pPr>
              <a:defRPr/>
            </a:lvl1pPr>
          </a:lstStyle>
          <a:p>
            <a:endParaRPr lang="fi-FI" altLang="en-US"/>
          </a:p>
        </p:txBody>
      </p:sp>
      <p:sp>
        <p:nvSpPr>
          <p:cNvPr id="7" name="Slide Number Placeholder 6">
            <a:extLst>
              <a:ext uri="{FF2B5EF4-FFF2-40B4-BE49-F238E27FC236}">
                <a16:creationId xmlns:a16="http://schemas.microsoft.com/office/drawing/2014/main" id="{75A96B3D-8452-2EB8-3B63-CDBAEE2FCCF9}"/>
              </a:ext>
            </a:extLst>
          </p:cNvPr>
          <p:cNvSpPr>
            <a:spLocks noGrp="1"/>
          </p:cNvSpPr>
          <p:nvPr>
            <p:ph type="sldNum" idx="12"/>
          </p:nvPr>
        </p:nvSpPr>
        <p:spPr/>
        <p:txBody>
          <a:bodyPr/>
          <a:lstStyle>
            <a:lvl1pPr>
              <a:defRPr/>
            </a:lvl1pPr>
          </a:lstStyle>
          <a:p>
            <a:fld id="{6BDBF47B-990B-41CE-AA3E-35129BF34C0A}" type="slidenum">
              <a:rPr lang="fi-FI" altLang="en-US"/>
              <a:pPr/>
              <a:t>‹#›</a:t>
            </a:fld>
            <a:endParaRPr lang="fi-FI" altLang="en-US"/>
          </a:p>
        </p:txBody>
      </p:sp>
    </p:spTree>
    <p:extLst>
      <p:ext uri="{BB962C8B-B14F-4D97-AF65-F5344CB8AC3E}">
        <p14:creationId xmlns:p14="http://schemas.microsoft.com/office/powerpoint/2010/main" val="278778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6EF70-7522-E951-C15C-C52E739CE28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2BBBC7-657B-42E1-71B9-2829910040A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96B89C-364A-D8B6-4290-9232504ACDD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553313-89C9-987F-AA3A-47C93F02D8D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930FD3-7659-C842-FAF2-515096061ED2}"/>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28C27D-34FF-5D95-596E-F9F0EE01F565}"/>
              </a:ext>
            </a:extLst>
          </p:cNvPr>
          <p:cNvSpPr>
            <a:spLocks noGrp="1"/>
          </p:cNvSpPr>
          <p:nvPr>
            <p:ph type="dt" idx="10"/>
          </p:nvPr>
        </p:nvSpPr>
        <p:spPr/>
        <p:txBody>
          <a:bodyPr/>
          <a:lstStyle>
            <a:lvl1pPr>
              <a:defRPr/>
            </a:lvl1pPr>
          </a:lstStyle>
          <a:p>
            <a:endParaRPr lang="fi-FI" altLang="en-US"/>
          </a:p>
        </p:txBody>
      </p:sp>
      <p:sp>
        <p:nvSpPr>
          <p:cNvPr id="8" name="Footer Placeholder 7">
            <a:extLst>
              <a:ext uri="{FF2B5EF4-FFF2-40B4-BE49-F238E27FC236}">
                <a16:creationId xmlns:a16="http://schemas.microsoft.com/office/drawing/2014/main" id="{F15CCA0C-2D0B-7DAF-1933-C51870D29DCA}"/>
              </a:ext>
            </a:extLst>
          </p:cNvPr>
          <p:cNvSpPr>
            <a:spLocks noGrp="1"/>
          </p:cNvSpPr>
          <p:nvPr>
            <p:ph type="ftr" idx="11"/>
          </p:nvPr>
        </p:nvSpPr>
        <p:spPr/>
        <p:txBody>
          <a:bodyPr/>
          <a:lstStyle>
            <a:lvl1pPr>
              <a:defRPr/>
            </a:lvl1pPr>
          </a:lstStyle>
          <a:p>
            <a:endParaRPr lang="fi-FI" altLang="en-US"/>
          </a:p>
        </p:txBody>
      </p:sp>
      <p:sp>
        <p:nvSpPr>
          <p:cNvPr id="9" name="Slide Number Placeholder 8">
            <a:extLst>
              <a:ext uri="{FF2B5EF4-FFF2-40B4-BE49-F238E27FC236}">
                <a16:creationId xmlns:a16="http://schemas.microsoft.com/office/drawing/2014/main" id="{0BB34564-EF11-8F3A-1E49-5177C6173D54}"/>
              </a:ext>
            </a:extLst>
          </p:cNvPr>
          <p:cNvSpPr>
            <a:spLocks noGrp="1"/>
          </p:cNvSpPr>
          <p:nvPr>
            <p:ph type="sldNum" idx="12"/>
          </p:nvPr>
        </p:nvSpPr>
        <p:spPr/>
        <p:txBody>
          <a:bodyPr/>
          <a:lstStyle>
            <a:lvl1pPr>
              <a:defRPr/>
            </a:lvl1pPr>
          </a:lstStyle>
          <a:p>
            <a:fld id="{DFF54CA4-2E20-4564-BA70-BB49EA9F4A3B}" type="slidenum">
              <a:rPr lang="fi-FI" altLang="en-US"/>
              <a:pPr/>
              <a:t>‹#›</a:t>
            </a:fld>
            <a:endParaRPr lang="fi-FI" altLang="en-US"/>
          </a:p>
        </p:txBody>
      </p:sp>
    </p:spTree>
    <p:extLst>
      <p:ext uri="{BB962C8B-B14F-4D97-AF65-F5344CB8AC3E}">
        <p14:creationId xmlns:p14="http://schemas.microsoft.com/office/powerpoint/2010/main" val="3880748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17CEE-C1ED-A35E-4F48-68A64D1CF4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E64087-9E60-D211-D339-4F6B051EF630}"/>
              </a:ext>
            </a:extLst>
          </p:cNvPr>
          <p:cNvSpPr>
            <a:spLocks noGrp="1"/>
          </p:cNvSpPr>
          <p:nvPr>
            <p:ph type="dt" idx="10"/>
          </p:nvPr>
        </p:nvSpPr>
        <p:spPr/>
        <p:txBody>
          <a:bodyPr/>
          <a:lstStyle>
            <a:lvl1pPr>
              <a:defRPr/>
            </a:lvl1pPr>
          </a:lstStyle>
          <a:p>
            <a:endParaRPr lang="fi-FI" altLang="en-US"/>
          </a:p>
        </p:txBody>
      </p:sp>
      <p:sp>
        <p:nvSpPr>
          <p:cNvPr id="4" name="Footer Placeholder 3">
            <a:extLst>
              <a:ext uri="{FF2B5EF4-FFF2-40B4-BE49-F238E27FC236}">
                <a16:creationId xmlns:a16="http://schemas.microsoft.com/office/drawing/2014/main" id="{948377B9-22E1-0B35-CAD1-AF55BAC3BAD0}"/>
              </a:ext>
            </a:extLst>
          </p:cNvPr>
          <p:cNvSpPr>
            <a:spLocks noGrp="1"/>
          </p:cNvSpPr>
          <p:nvPr>
            <p:ph type="ftr" idx="11"/>
          </p:nvPr>
        </p:nvSpPr>
        <p:spPr/>
        <p:txBody>
          <a:bodyPr/>
          <a:lstStyle>
            <a:lvl1pPr>
              <a:defRPr/>
            </a:lvl1pPr>
          </a:lstStyle>
          <a:p>
            <a:endParaRPr lang="fi-FI" altLang="en-US"/>
          </a:p>
        </p:txBody>
      </p:sp>
      <p:sp>
        <p:nvSpPr>
          <p:cNvPr id="5" name="Slide Number Placeholder 4">
            <a:extLst>
              <a:ext uri="{FF2B5EF4-FFF2-40B4-BE49-F238E27FC236}">
                <a16:creationId xmlns:a16="http://schemas.microsoft.com/office/drawing/2014/main" id="{1761C236-1D91-3817-02DA-2FCB52E4A962}"/>
              </a:ext>
            </a:extLst>
          </p:cNvPr>
          <p:cNvSpPr>
            <a:spLocks noGrp="1"/>
          </p:cNvSpPr>
          <p:nvPr>
            <p:ph type="sldNum" idx="12"/>
          </p:nvPr>
        </p:nvSpPr>
        <p:spPr/>
        <p:txBody>
          <a:bodyPr/>
          <a:lstStyle>
            <a:lvl1pPr>
              <a:defRPr/>
            </a:lvl1pPr>
          </a:lstStyle>
          <a:p>
            <a:fld id="{1F1B125F-C914-4162-B4FD-980C57BC80C0}" type="slidenum">
              <a:rPr lang="fi-FI" altLang="en-US"/>
              <a:pPr/>
              <a:t>‹#›</a:t>
            </a:fld>
            <a:endParaRPr lang="fi-FI" altLang="en-US"/>
          </a:p>
        </p:txBody>
      </p:sp>
    </p:spTree>
    <p:extLst>
      <p:ext uri="{BB962C8B-B14F-4D97-AF65-F5344CB8AC3E}">
        <p14:creationId xmlns:p14="http://schemas.microsoft.com/office/powerpoint/2010/main" val="531740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363569-642E-B855-7060-3823817E5757}"/>
              </a:ext>
            </a:extLst>
          </p:cNvPr>
          <p:cNvSpPr>
            <a:spLocks noGrp="1"/>
          </p:cNvSpPr>
          <p:nvPr>
            <p:ph type="dt" idx="10"/>
          </p:nvPr>
        </p:nvSpPr>
        <p:spPr/>
        <p:txBody>
          <a:bodyPr/>
          <a:lstStyle>
            <a:lvl1pPr>
              <a:defRPr/>
            </a:lvl1pPr>
          </a:lstStyle>
          <a:p>
            <a:endParaRPr lang="fi-FI" altLang="en-US"/>
          </a:p>
        </p:txBody>
      </p:sp>
      <p:sp>
        <p:nvSpPr>
          <p:cNvPr id="3" name="Footer Placeholder 2">
            <a:extLst>
              <a:ext uri="{FF2B5EF4-FFF2-40B4-BE49-F238E27FC236}">
                <a16:creationId xmlns:a16="http://schemas.microsoft.com/office/drawing/2014/main" id="{343D5B6A-780C-F182-6058-7BA489BF1F93}"/>
              </a:ext>
            </a:extLst>
          </p:cNvPr>
          <p:cNvSpPr>
            <a:spLocks noGrp="1"/>
          </p:cNvSpPr>
          <p:nvPr>
            <p:ph type="ftr" idx="11"/>
          </p:nvPr>
        </p:nvSpPr>
        <p:spPr/>
        <p:txBody>
          <a:bodyPr/>
          <a:lstStyle>
            <a:lvl1pPr>
              <a:defRPr/>
            </a:lvl1pPr>
          </a:lstStyle>
          <a:p>
            <a:endParaRPr lang="fi-FI" altLang="en-US"/>
          </a:p>
        </p:txBody>
      </p:sp>
      <p:sp>
        <p:nvSpPr>
          <p:cNvPr id="4" name="Slide Number Placeholder 3">
            <a:extLst>
              <a:ext uri="{FF2B5EF4-FFF2-40B4-BE49-F238E27FC236}">
                <a16:creationId xmlns:a16="http://schemas.microsoft.com/office/drawing/2014/main" id="{C4F3E4EA-6CB2-0C77-1EA0-209620CAC067}"/>
              </a:ext>
            </a:extLst>
          </p:cNvPr>
          <p:cNvSpPr>
            <a:spLocks noGrp="1"/>
          </p:cNvSpPr>
          <p:nvPr>
            <p:ph type="sldNum" idx="12"/>
          </p:nvPr>
        </p:nvSpPr>
        <p:spPr/>
        <p:txBody>
          <a:bodyPr/>
          <a:lstStyle>
            <a:lvl1pPr>
              <a:defRPr/>
            </a:lvl1pPr>
          </a:lstStyle>
          <a:p>
            <a:fld id="{EC811C21-E179-4CAD-88ED-AE749B669C95}" type="slidenum">
              <a:rPr lang="fi-FI" altLang="en-US"/>
              <a:pPr/>
              <a:t>‹#›</a:t>
            </a:fld>
            <a:endParaRPr lang="fi-FI" altLang="en-US"/>
          </a:p>
        </p:txBody>
      </p:sp>
    </p:spTree>
    <p:extLst>
      <p:ext uri="{BB962C8B-B14F-4D97-AF65-F5344CB8AC3E}">
        <p14:creationId xmlns:p14="http://schemas.microsoft.com/office/powerpoint/2010/main" val="280466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79DC-FABA-99A7-43CE-91E7AA15866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0EC72A-2776-283E-CD1D-9047C74196D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3CDCB9-B5AA-1ABB-8AC1-61A94761BC7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D6053E-8CFD-EAEB-3768-56CA24D3123A}"/>
              </a:ext>
            </a:extLst>
          </p:cNvPr>
          <p:cNvSpPr>
            <a:spLocks noGrp="1"/>
          </p:cNvSpPr>
          <p:nvPr>
            <p:ph type="dt" idx="10"/>
          </p:nvPr>
        </p:nvSpPr>
        <p:spPr/>
        <p:txBody>
          <a:bodyPr/>
          <a:lstStyle>
            <a:lvl1pPr>
              <a:defRPr/>
            </a:lvl1pPr>
          </a:lstStyle>
          <a:p>
            <a:endParaRPr lang="fi-FI" altLang="en-US"/>
          </a:p>
        </p:txBody>
      </p:sp>
      <p:sp>
        <p:nvSpPr>
          <p:cNvPr id="6" name="Footer Placeholder 5">
            <a:extLst>
              <a:ext uri="{FF2B5EF4-FFF2-40B4-BE49-F238E27FC236}">
                <a16:creationId xmlns:a16="http://schemas.microsoft.com/office/drawing/2014/main" id="{53CF3212-74D8-2608-6F52-5F384A85580D}"/>
              </a:ext>
            </a:extLst>
          </p:cNvPr>
          <p:cNvSpPr>
            <a:spLocks noGrp="1"/>
          </p:cNvSpPr>
          <p:nvPr>
            <p:ph type="ftr" idx="11"/>
          </p:nvPr>
        </p:nvSpPr>
        <p:spPr/>
        <p:txBody>
          <a:bodyPr/>
          <a:lstStyle>
            <a:lvl1pPr>
              <a:defRPr/>
            </a:lvl1pPr>
          </a:lstStyle>
          <a:p>
            <a:endParaRPr lang="fi-FI" altLang="en-US"/>
          </a:p>
        </p:txBody>
      </p:sp>
      <p:sp>
        <p:nvSpPr>
          <p:cNvPr id="7" name="Slide Number Placeholder 6">
            <a:extLst>
              <a:ext uri="{FF2B5EF4-FFF2-40B4-BE49-F238E27FC236}">
                <a16:creationId xmlns:a16="http://schemas.microsoft.com/office/drawing/2014/main" id="{8194DA6A-A922-B47B-6F88-865829C90938}"/>
              </a:ext>
            </a:extLst>
          </p:cNvPr>
          <p:cNvSpPr>
            <a:spLocks noGrp="1"/>
          </p:cNvSpPr>
          <p:nvPr>
            <p:ph type="sldNum" idx="12"/>
          </p:nvPr>
        </p:nvSpPr>
        <p:spPr/>
        <p:txBody>
          <a:bodyPr/>
          <a:lstStyle>
            <a:lvl1pPr>
              <a:defRPr/>
            </a:lvl1pPr>
          </a:lstStyle>
          <a:p>
            <a:fld id="{C46C3272-94F0-4C3C-A049-92B151A262E4}" type="slidenum">
              <a:rPr lang="fi-FI" altLang="en-US"/>
              <a:pPr/>
              <a:t>‹#›</a:t>
            </a:fld>
            <a:endParaRPr lang="fi-FI" altLang="en-US"/>
          </a:p>
        </p:txBody>
      </p:sp>
    </p:spTree>
    <p:extLst>
      <p:ext uri="{BB962C8B-B14F-4D97-AF65-F5344CB8AC3E}">
        <p14:creationId xmlns:p14="http://schemas.microsoft.com/office/powerpoint/2010/main" val="55760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B1B0C-1B10-9894-CB7C-62F52F5CDD9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A3C22C-FEEE-9104-9D2F-4BB7CE240DF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659556-4361-9954-9E3B-4E62CFE8828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D909C6-E582-B8E5-8FD9-279C859C2FAE}"/>
              </a:ext>
            </a:extLst>
          </p:cNvPr>
          <p:cNvSpPr>
            <a:spLocks noGrp="1"/>
          </p:cNvSpPr>
          <p:nvPr>
            <p:ph type="dt" idx="10"/>
          </p:nvPr>
        </p:nvSpPr>
        <p:spPr/>
        <p:txBody>
          <a:bodyPr/>
          <a:lstStyle>
            <a:lvl1pPr>
              <a:defRPr/>
            </a:lvl1pPr>
          </a:lstStyle>
          <a:p>
            <a:endParaRPr lang="fi-FI" altLang="en-US"/>
          </a:p>
        </p:txBody>
      </p:sp>
      <p:sp>
        <p:nvSpPr>
          <p:cNvPr id="6" name="Footer Placeholder 5">
            <a:extLst>
              <a:ext uri="{FF2B5EF4-FFF2-40B4-BE49-F238E27FC236}">
                <a16:creationId xmlns:a16="http://schemas.microsoft.com/office/drawing/2014/main" id="{029BBC36-65CF-8512-9066-0FBA77DFAFE6}"/>
              </a:ext>
            </a:extLst>
          </p:cNvPr>
          <p:cNvSpPr>
            <a:spLocks noGrp="1"/>
          </p:cNvSpPr>
          <p:nvPr>
            <p:ph type="ftr" idx="11"/>
          </p:nvPr>
        </p:nvSpPr>
        <p:spPr/>
        <p:txBody>
          <a:bodyPr/>
          <a:lstStyle>
            <a:lvl1pPr>
              <a:defRPr/>
            </a:lvl1pPr>
          </a:lstStyle>
          <a:p>
            <a:endParaRPr lang="fi-FI" altLang="en-US"/>
          </a:p>
        </p:txBody>
      </p:sp>
      <p:sp>
        <p:nvSpPr>
          <p:cNvPr id="7" name="Slide Number Placeholder 6">
            <a:extLst>
              <a:ext uri="{FF2B5EF4-FFF2-40B4-BE49-F238E27FC236}">
                <a16:creationId xmlns:a16="http://schemas.microsoft.com/office/drawing/2014/main" id="{7FCB133B-CA64-0FAB-AB01-1D57F3E7FD29}"/>
              </a:ext>
            </a:extLst>
          </p:cNvPr>
          <p:cNvSpPr>
            <a:spLocks noGrp="1"/>
          </p:cNvSpPr>
          <p:nvPr>
            <p:ph type="sldNum" idx="12"/>
          </p:nvPr>
        </p:nvSpPr>
        <p:spPr/>
        <p:txBody>
          <a:bodyPr/>
          <a:lstStyle>
            <a:lvl1pPr>
              <a:defRPr/>
            </a:lvl1pPr>
          </a:lstStyle>
          <a:p>
            <a:fld id="{9D16F464-F781-46F4-8953-8EADCB42EA71}" type="slidenum">
              <a:rPr lang="fi-FI" altLang="en-US"/>
              <a:pPr/>
              <a:t>‹#›</a:t>
            </a:fld>
            <a:endParaRPr lang="fi-FI" altLang="en-US"/>
          </a:p>
        </p:txBody>
      </p:sp>
    </p:spTree>
    <p:extLst>
      <p:ext uri="{BB962C8B-B14F-4D97-AF65-F5344CB8AC3E}">
        <p14:creationId xmlns:p14="http://schemas.microsoft.com/office/powerpoint/2010/main" val="819268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E0F56A35-8DEE-DD6E-8B07-6025644A8BBE}"/>
              </a:ext>
            </a:extLst>
          </p:cNvPr>
          <p:cNvSpPr>
            <a:spLocks noGrp="1" noChangeArrowheads="1"/>
          </p:cNvSpPr>
          <p:nvPr>
            <p:ph type="title"/>
          </p:nvPr>
        </p:nvSpPr>
        <p:spPr bwMode="auto">
          <a:xfrm>
            <a:off x="685800" y="463550"/>
            <a:ext cx="7753350" cy="143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Muokkaa otsikon tekstimuotoa napsauttamalla</a:t>
            </a:r>
          </a:p>
        </p:txBody>
      </p:sp>
      <p:sp>
        <p:nvSpPr>
          <p:cNvPr id="1026" name="Rectangle 2">
            <a:extLst>
              <a:ext uri="{FF2B5EF4-FFF2-40B4-BE49-F238E27FC236}">
                <a16:creationId xmlns:a16="http://schemas.microsoft.com/office/drawing/2014/main" id="{16C8BD9B-3450-43AE-910B-41D127DFC528}"/>
              </a:ext>
            </a:extLst>
          </p:cNvPr>
          <p:cNvSpPr>
            <a:spLocks noGrp="1" noChangeArrowheads="1"/>
          </p:cNvSpPr>
          <p:nvPr>
            <p:ph type="body" idx="1"/>
          </p:nvPr>
        </p:nvSpPr>
        <p:spPr bwMode="auto">
          <a:xfrm>
            <a:off x="685800" y="1981200"/>
            <a:ext cx="7753350" cy="423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Muokkaa jäsennyksen tekstimuotoa napsauttamalla</a:t>
            </a:r>
          </a:p>
          <a:p>
            <a:pPr lvl="1"/>
            <a:r>
              <a:rPr lang="en-GB" altLang="en-US"/>
              <a:t>Toinen jäsennystaso</a:t>
            </a:r>
          </a:p>
          <a:p>
            <a:pPr lvl="2"/>
            <a:r>
              <a:rPr lang="en-GB" altLang="en-US"/>
              <a:t>Kolmas jäsennystaso</a:t>
            </a:r>
          </a:p>
          <a:p>
            <a:pPr lvl="3"/>
            <a:r>
              <a:rPr lang="en-GB" altLang="en-US"/>
              <a:t>Neljäs jäsennystaso</a:t>
            </a:r>
          </a:p>
          <a:p>
            <a:pPr lvl="4"/>
            <a:r>
              <a:rPr lang="en-GB" altLang="en-US"/>
              <a:t>Viides jäsennystaso</a:t>
            </a:r>
          </a:p>
          <a:p>
            <a:pPr lvl="4"/>
            <a:r>
              <a:rPr lang="en-GB" altLang="en-US"/>
              <a:t>Kuudes jäsennystaso</a:t>
            </a:r>
          </a:p>
          <a:p>
            <a:pPr lvl="4"/>
            <a:r>
              <a:rPr lang="en-GB" altLang="en-US"/>
              <a:t>Seitsemäs jäsennystaso</a:t>
            </a:r>
          </a:p>
          <a:p>
            <a:pPr lvl="4"/>
            <a:r>
              <a:rPr lang="en-GB" altLang="en-US"/>
              <a:t>Kahdeksas jäsennystaso</a:t>
            </a:r>
          </a:p>
          <a:p>
            <a:pPr lvl="4"/>
            <a:r>
              <a:rPr lang="en-GB" altLang="en-US"/>
              <a:t>Yhdeksäs jäsennystaso</a:t>
            </a:r>
          </a:p>
        </p:txBody>
      </p:sp>
      <p:sp>
        <p:nvSpPr>
          <p:cNvPr id="1027" name="Rectangle 3">
            <a:extLst>
              <a:ext uri="{FF2B5EF4-FFF2-40B4-BE49-F238E27FC236}">
                <a16:creationId xmlns:a16="http://schemas.microsoft.com/office/drawing/2014/main" id="{BAB81434-D986-4A81-15AD-0F6BDDC95231}"/>
              </a:ext>
            </a:extLst>
          </p:cNvPr>
          <p:cNvSpPr>
            <a:spLocks noGrp="1" noChangeArrowheads="1"/>
          </p:cNvSpPr>
          <p:nvPr>
            <p:ph type="dt"/>
          </p:nvPr>
        </p:nvSpPr>
        <p:spPr bwMode="auto">
          <a:xfrm>
            <a:off x="685800" y="6248400"/>
            <a:ext cx="188595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fi-FI" altLang="en-US"/>
          </a:p>
        </p:txBody>
      </p:sp>
      <p:sp>
        <p:nvSpPr>
          <p:cNvPr id="1028" name="Rectangle 4">
            <a:extLst>
              <a:ext uri="{FF2B5EF4-FFF2-40B4-BE49-F238E27FC236}">
                <a16:creationId xmlns:a16="http://schemas.microsoft.com/office/drawing/2014/main" id="{237608B9-C32C-B343-3DB0-D6E8E91BC08D}"/>
              </a:ext>
            </a:extLst>
          </p:cNvPr>
          <p:cNvSpPr>
            <a:spLocks noGrp="1" noChangeArrowheads="1"/>
          </p:cNvSpPr>
          <p:nvPr>
            <p:ph type="ftr"/>
          </p:nvPr>
        </p:nvSpPr>
        <p:spPr bwMode="auto">
          <a:xfrm>
            <a:off x="3124200" y="6248400"/>
            <a:ext cx="287655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fi-FI" altLang="en-US"/>
          </a:p>
        </p:txBody>
      </p:sp>
      <p:sp>
        <p:nvSpPr>
          <p:cNvPr id="1029" name="Rectangle 5">
            <a:extLst>
              <a:ext uri="{FF2B5EF4-FFF2-40B4-BE49-F238E27FC236}">
                <a16:creationId xmlns:a16="http://schemas.microsoft.com/office/drawing/2014/main" id="{DD05F582-5EC7-2F40-AB6B-4EE3638202D9}"/>
              </a:ext>
            </a:extLst>
          </p:cNvPr>
          <p:cNvSpPr>
            <a:spLocks noGrp="1" noChangeArrowheads="1"/>
          </p:cNvSpPr>
          <p:nvPr>
            <p:ph type="sldNum"/>
          </p:nvPr>
        </p:nvSpPr>
        <p:spPr bwMode="auto">
          <a:xfrm>
            <a:off x="6553200" y="6248400"/>
            <a:ext cx="188595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5E92DC24-FA3A-496D-8BCE-136AA97EE12A}" type="slidenum">
              <a:rPr lang="fi-FI" altLang="en-US"/>
              <a:pPr/>
              <a:t>‹#›</a:t>
            </a:fld>
            <a:endParaRPr lang="fi-FI"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SimSun" panose="02010600030101010101" pitchFamily="2" charset="-122"/>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SimSun" panose="02010600030101010101" pitchFamily="2" charset="-122"/>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SimSun" panose="02010600030101010101" pitchFamily="2" charset="-122"/>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SimSun" panose="02010600030101010101" pitchFamily="2" charset="-122"/>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SimSun" panose="02010600030101010101" pitchFamily="2" charset="-122"/>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SimSun" panose="02010600030101010101" pitchFamily="2" charset="-122"/>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SimSun" panose="02010600030101010101" pitchFamily="2" charset="-122"/>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SimSun" panose="02010600030101010101" pitchFamily="2" charset="-122"/>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2FE6C466-61F8-609E-63F1-242B53430552}"/>
              </a:ext>
            </a:extLst>
          </p:cNvPr>
          <p:cNvSpPr>
            <a:spLocks noGrp="1" noChangeArrowheads="1"/>
          </p:cNvSpPr>
          <p:nvPr>
            <p:ph type="title"/>
          </p:nvPr>
        </p:nvSpPr>
        <p:spPr bwMode="auto">
          <a:xfrm>
            <a:off x="652463" y="582613"/>
            <a:ext cx="7654925" cy="124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Muokkaa otsikon tekstimuotoa napsauttamalla</a:t>
            </a:r>
          </a:p>
        </p:txBody>
      </p:sp>
      <p:sp>
        <p:nvSpPr>
          <p:cNvPr id="2050" name="Rectangle 2">
            <a:extLst>
              <a:ext uri="{FF2B5EF4-FFF2-40B4-BE49-F238E27FC236}">
                <a16:creationId xmlns:a16="http://schemas.microsoft.com/office/drawing/2014/main" id="{A6F37FA1-2EDA-D812-2453-70DE9EDA6840}"/>
              </a:ext>
            </a:extLst>
          </p:cNvPr>
          <p:cNvSpPr>
            <a:spLocks noGrp="1" noChangeArrowheads="1"/>
          </p:cNvSpPr>
          <p:nvPr>
            <p:ph type="body" idx="1"/>
          </p:nvPr>
        </p:nvSpPr>
        <p:spPr bwMode="auto">
          <a:xfrm>
            <a:off x="979488" y="2122488"/>
            <a:ext cx="7165975" cy="4019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en-US"/>
              <a:t>Muokkaa jäsennyksen tekstimuotoa napsauttamalla</a:t>
            </a:r>
          </a:p>
          <a:p>
            <a:pPr lvl="1"/>
            <a:r>
              <a:rPr lang="en-GB" altLang="en-US"/>
              <a:t>Toinen jäsennystaso</a:t>
            </a:r>
          </a:p>
          <a:p>
            <a:pPr lvl="2"/>
            <a:r>
              <a:rPr lang="en-GB" altLang="en-US"/>
              <a:t>Kolmas jäsennystaso</a:t>
            </a:r>
          </a:p>
          <a:p>
            <a:pPr lvl="3"/>
            <a:r>
              <a:rPr lang="en-GB" altLang="en-US"/>
              <a:t>Neljäs jäsennystaso</a:t>
            </a:r>
          </a:p>
          <a:p>
            <a:pPr lvl="4"/>
            <a:r>
              <a:rPr lang="en-GB" altLang="en-US"/>
              <a:t>Viides jäsennystaso</a:t>
            </a:r>
          </a:p>
          <a:p>
            <a:pPr lvl="4"/>
            <a:r>
              <a:rPr lang="en-GB" altLang="en-US"/>
              <a:t>Kuudes jäsennystaso</a:t>
            </a:r>
          </a:p>
          <a:p>
            <a:pPr lvl="4"/>
            <a:r>
              <a:rPr lang="en-GB" altLang="en-US"/>
              <a:t>Seitsemäs jäsennystaso</a:t>
            </a:r>
          </a:p>
          <a:p>
            <a:pPr lvl="4"/>
            <a:r>
              <a:rPr lang="en-GB" altLang="en-US"/>
              <a:t>Kahdeksas jäsennystaso</a:t>
            </a:r>
          </a:p>
          <a:p>
            <a:pPr lvl="4"/>
            <a:r>
              <a:rPr lang="en-GB" altLang="en-US"/>
              <a:t>Yhdeksäs jäsennystaso</a:t>
            </a:r>
          </a:p>
        </p:txBody>
      </p:sp>
      <p:sp>
        <p:nvSpPr>
          <p:cNvPr id="2051" name="Rectangle 3">
            <a:extLst>
              <a:ext uri="{FF2B5EF4-FFF2-40B4-BE49-F238E27FC236}">
                <a16:creationId xmlns:a16="http://schemas.microsoft.com/office/drawing/2014/main" id="{424DE077-5385-A893-7038-8BE7160E9F60}"/>
              </a:ext>
            </a:extLst>
          </p:cNvPr>
          <p:cNvSpPr>
            <a:spLocks noGrp="1" noChangeArrowheads="1"/>
          </p:cNvSpPr>
          <p:nvPr>
            <p:ph type="dt"/>
          </p:nvPr>
        </p:nvSpPr>
        <p:spPr bwMode="auto">
          <a:xfrm>
            <a:off x="457200" y="6246813"/>
            <a:ext cx="211137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ClrTx/>
              <a:buFontTx/>
              <a:buNone/>
              <a:tabLst>
                <a:tab pos="723900" algn="l"/>
                <a:tab pos="1447800" algn="l"/>
              </a:tabLst>
              <a:defRPr sz="1400">
                <a:solidFill>
                  <a:srgbClr val="FFFFFF"/>
                </a:solidFill>
                <a:ea typeface="+mn-ea"/>
                <a:cs typeface="+mn-cs"/>
              </a:defRPr>
            </a:lvl1pPr>
          </a:lstStyle>
          <a:p>
            <a:endParaRPr lang="en-US" altLang="en-US"/>
          </a:p>
        </p:txBody>
      </p:sp>
      <p:sp>
        <p:nvSpPr>
          <p:cNvPr id="2052" name="Rectangle 4">
            <a:extLst>
              <a:ext uri="{FF2B5EF4-FFF2-40B4-BE49-F238E27FC236}">
                <a16:creationId xmlns:a16="http://schemas.microsoft.com/office/drawing/2014/main" id="{AB03B70E-691D-961F-F16E-4B7080FDE460}"/>
              </a:ext>
            </a:extLst>
          </p:cNvPr>
          <p:cNvSpPr>
            <a:spLocks noGrp="1" noChangeArrowheads="1"/>
          </p:cNvSpPr>
          <p:nvPr>
            <p:ph type="ftr"/>
          </p:nvPr>
        </p:nvSpPr>
        <p:spPr bwMode="auto">
          <a:xfrm>
            <a:off x="3127375" y="6246813"/>
            <a:ext cx="28797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buClrTx/>
              <a:buFontTx/>
              <a:buNone/>
              <a:tabLst>
                <a:tab pos="723900" algn="l"/>
                <a:tab pos="1447800" algn="l"/>
                <a:tab pos="2171700" algn="l"/>
              </a:tabLst>
              <a:defRPr sz="1400">
                <a:solidFill>
                  <a:srgbClr val="FFFFFF"/>
                </a:solidFill>
                <a:ea typeface="+mn-ea"/>
                <a:cs typeface="+mn-cs"/>
              </a:defRPr>
            </a:lvl1pPr>
          </a:lstStyle>
          <a:p>
            <a:endParaRPr lang="en-US" altLang="en-US"/>
          </a:p>
        </p:txBody>
      </p:sp>
      <p:sp>
        <p:nvSpPr>
          <p:cNvPr id="2053" name="Rectangle 5">
            <a:extLst>
              <a:ext uri="{FF2B5EF4-FFF2-40B4-BE49-F238E27FC236}">
                <a16:creationId xmlns:a16="http://schemas.microsoft.com/office/drawing/2014/main" id="{39954D74-3475-3503-1577-A8AAB480ABFE}"/>
              </a:ext>
            </a:extLst>
          </p:cNvPr>
          <p:cNvSpPr>
            <a:spLocks noGrp="1" noChangeArrowheads="1"/>
          </p:cNvSpPr>
          <p:nvPr>
            <p:ph type="sldNum"/>
          </p:nvPr>
        </p:nvSpPr>
        <p:spPr bwMode="auto">
          <a:xfrm>
            <a:off x="6556375" y="6246813"/>
            <a:ext cx="211137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ClrTx/>
              <a:buFontTx/>
              <a:buNone/>
              <a:tabLst>
                <a:tab pos="723900" algn="l"/>
                <a:tab pos="1447800" algn="l"/>
              </a:tabLst>
              <a:defRPr sz="1400">
                <a:solidFill>
                  <a:srgbClr val="FFFFFF"/>
                </a:solidFill>
                <a:ea typeface="+mn-ea"/>
                <a:cs typeface="+mn-cs"/>
              </a:defRPr>
            </a:lvl1pPr>
          </a:lstStyle>
          <a:p>
            <a:fld id="{AE6C685C-B6D1-4C2D-89B6-97241448E20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marL="342900" indent="-342900" algn="l" defTabSz="449263" rtl="0" fontAlgn="base" hangingPunct="0">
        <a:lnSpc>
          <a:spcPct val="93000"/>
        </a:lnSpc>
        <a:spcBef>
          <a:spcPct val="0"/>
        </a:spcBef>
        <a:spcAft>
          <a:spcPts val="14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9CBC95A0-06F8-5DE8-2549-DE27085FC5C2}"/>
              </a:ext>
            </a:extLst>
          </p:cNvPr>
          <p:cNvSpPr>
            <a:spLocks noGrp="1" noChangeArrowheads="1"/>
          </p:cNvSpPr>
          <p:nvPr>
            <p:ph type="title"/>
          </p:nvPr>
        </p:nvSpPr>
        <p:spPr bwMode="auto">
          <a:xfrm>
            <a:off x="652463" y="434975"/>
            <a:ext cx="7820025" cy="124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Muokkaa otsikon tekstimuotoa napsauttamalla</a:t>
            </a:r>
          </a:p>
        </p:txBody>
      </p:sp>
      <p:sp>
        <p:nvSpPr>
          <p:cNvPr id="3074" name="Rectangle 2">
            <a:extLst>
              <a:ext uri="{FF2B5EF4-FFF2-40B4-BE49-F238E27FC236}">
                <a16:creationId xmlns:a16="http://schemas.microsoft.com/office/drawing/2014/main" id="{CA42BD4E-4A93-7D08-4EB1-B7DBB622FBA1}"/>
              </a:ext>
            </a:extLst>
          </p:cNvPr>
          <p:cNvSpPr>
            <a:spLocks noGrp="1" noChangeArrowheads="1"/>
          </p:cNvSpPr>
          <p:nvPr>
            <p:ph type="body" idx="1"/>
          </p:nvPr>
        </p:nvSpPr>
        <p:spPr bwMode="auto">
          <a:xfrm>
            <a:off x="815975" y="1800225"/>
            <a:ext cx="7493000" cy="402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en-US"/>
              <a:t>Muokkaa jäsennyksen tekstimuotoa napsauttamalla</a:t>
            </a:r>
          </a:p>
          <a:p>
            <a:pPr lvl="1"/>
            <a:r>
              <a:rPr lang="en-GB" altLang="en-US"/>
              <a:t>Toinen jäsennystaso</a:t>
            </a:r>
          </a:p>
          <a:p>
            <a:pPr lvl="2"/>
            <a:r>
              <a:rPr lang="en-GB" altLang="en-US"/>
              <a:t>Kolmas jäsennystaso</a:t>
            </a:r>
          </a:p>
          <a:p>
            <a:pPr lvl="3"/>
            <a:r>
              <a:rPr lang="en-GB" altLang="en-US"/>
              <a:t>Neljäs jäsennystaso</a:t>
            </a:r>
          </a:p>
          <a:p>
            <a:pPr lvl="4"/>
            <a:r>
              <a:rPr lang="en-GB" altLang="en-US"/>
              <a:t>Viides jäsennystaso</a:t>
            </a:r>
          </a:p>
          <a:p>
            <a:pPr lvl="4"/>
            <a:r>
              <a:rPr lang="en-GB" altLang="en-US"/>
              <a:t>Kuudes jäsennystaso</a:t>
            </a:r>
          </a:p>
          <a:p>
            <a:pPr lvl="4"/>
            <a:r>
              <a:rPr lang="en-GB" altLang="en-US"/>
              <a:t>Seitsemäs jäsennystaso</a:t>
            </a:r>
          </a:p>
          <a:p>
            <a:pPr lvl="4"/>
            <a:r>
              <a:rPr lang="en-GB" altLang="en-US"/>
              <a:t>Kahdeksas jäsennystaso</a:t>
            </a:r>
          </a:p>
          <a:p>
            <a:pPr lvl="4"/>
            <a:r>
              <a:rPr lang="en-GB" altLang="en-US"/>
              <a:t>Yhdeksäs jäsennystaso</a:t>
            </a:r>
          </a:p>
        </p:txBody>
      </p:sp>
      <p:sp>
        <p:nvSpPr>
          <p:cNvPr id="3075" name="Rectangle 3">
            <a:extLst>
              <a:ext uri="{FF2B5EF4-FFF2-40B4-BE49-F238E27FC236}">
                <a16:creationId xmlns:a16="http://schemas.microsoft.com/office/drawing/2014/main" id="{6B1E455F-25DB-2634-581F-A665E08FC377}"/>
              </a:ext>
            </a:extLst>
          </p:cNvPr>
          <p:cNvSpPr>
            <a:spLocks noGrp="1" noChangeArrowheads="1"/>
          </p:cNvSpPr>
          <p:nvPr>
            <p:ph type="dt"/>
          </p:nvPr>
        </p:nvSpPr>
        <p:spPr bwMode="auto">
          <a:xfrm>
            <a:off x="555625" y="5856288"/>
            <a:ext cx="2112963"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ClrTx/>
              <a:buFontTx/>
              <a:buNone/>
              <a:tabLst>
                <a:tab pos="723900" algn="l"/>
                <a:tab pos="1447800" algn="l"/>
              </a:tabLst>
              <a:defRPr sz="1400">
                <a:solidFill>
                  <a:srgbClr val="000000"/>
                </a:solidFill>
                <a:ea typeface="+mn-ea"/>
                <a:cs typeface="+mn-cs"/>
              </a:defRPr>
            </a:lvl1pPr>
          </a:lstStyle>
          <a:p>
            <a:endParaRPr lang="fi-FI" altLang="en-US"/>
          </a:p>
        </p:txBody>
      </p:sp>
      <p:sp>
        <p:nvSpPr>
          <p:cNvPr id="3076" name="Rectangle 4">
            <a:extLst>
              <a:ext uri="{FF2B5EF4-FFF2-40B4-BE49-F238E27FC236}">
                <a16:creationId xmlns:a16="http://schemas.microsoft.com/office/drawing/2014/main" id="{CCFDF259-7FEB-CBB3-DC7F-593D902D775C}"/>
              </a:ext>
            </a:extLst>
          </p:cNvPr>
          <p:cNvSpPr>
            <a:spLocks noGrp="1" noChangeArrowheads="1"/>
          </p:cNvSpPr>
          <p:nvPr>
            <p:ph type="ftr"/>
          </p:nvPr>
        </p:nvSpPr>
        <p:spPr bwMode="auto">
          <a:xfrm>
            <a:off x="3127375" y="5856288"/>
            <a:ext cx="2881313"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buClrTx/>
              <a:buFontTx/>
              <a:buNone/>
              <a:tabLst>
                <a:tab pos="723900" algn="l"/>
                <a:tab pos="1447800" algn="l"/>
                <a:tab pos="2171700" algn="l"/>
              </a:tabLst>
              <a:defRPr sz="1400">
                <a:solidFill>
                  <a:srgbClr val="000000"/>
                </a:solidFill>
                <a:ea typeface="+mn-ea"/>
                <a:cs typeface="+mn-cs"/>
              </a:defRPr>
            </a:lvl1pPr>
          </a:lstStyle>
          <a:p>
            <a:endParaRPr lang="fi-FI" altLang="en-US"/>
          </a:p>
        </p:txBody>
      </p:sp>
      <p:sp>
        <p:nvSpPr>
          <p:cNvPr id="3077" name="Rectangle 5">
            <a:extLst>
              <a:ext uri="{FF2B5EF4-FFF2-40B4-BE49-F238E27FC236}">
                <a16:creationId xmlns:a16="http://schemas.microsoft.com/office/drawing/2014/main" id="{3F26BCB5-DA5E-D464-D481-96E17BFF183C}"/>
              </a:ext>
            </a:extLst>
          </p:cNvPr>
          <p:cNvSpPr>
            <a:spLocks noGrp="1" noChangeArrowheads="1"/>
          </p:cNvSpPr>
          <p:nvPr>
            <p:ph type="sldNum"/>
          </p:nvPr>
        </p:nvSpPr>
        <p:spPr bwMode="auto">
          <a:xfrm>
            <a:off x="6426200" y="5856288"/>
            <a:ext cx="2112963"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ClrTx/>
              <a:buFontTx/>
              <a:buNone/>
              <a:tabLst>
                <a:tab pos="723900" algn="l"/>
                <a:tab pos="1447800" algn="l"/>
              </a:tabLst>
              <a:defRPr sz="1400">
                <a:solidFill>
                  <a:srgbClr val="000000"/>
                </a:solidFill>
                <a:ea typeface="+mn-ea"/>
                <a:cs typeface="+mn-cs"/>
              </a:defRPr>
            </a:lvl1pPr>
          </a:lstStyle>
          <a:p>
            <a:fld id="{E97E0747-CDDD-402B-AA7D-78192D5DB297}" type="slidenum">
              <a:rPr lang="fi-FI" altLang="en-US"/>
              <a:pPr/>
              <a:t>‹#›</a:t>
            </a:fld>
            <a:endParaRPr lang="fi-FI"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280099"/>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280099"/>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280099"/>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280099"/>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280099"/>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280099"/>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280099"/>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280099"/>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280099"/>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1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2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2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2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wmf"/><Relationship Id="rId5" Type="http://schemas.openxmlformats.org/officeDocument/2006/relationships/hyperlink" Target="http://www.ham.fi/tentti/k-moduli.php" TargetMode="External"/><Relationship Id="rId4" Type="http://schemas.openxmlformats.org/officeDocument/2006/relationships/hyperlink" Target="http://www.ficora.fi/attachments/suomi_A_L/5mh7eAZa6/Files/CurrentFile/FICORA_6G_2007_M.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3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Text Box 1">
            <a:extLst>
              <a:ext uri="{FF2B5EF4-FFF2-40B4-BE49-F238E27FC236}">
                <a16:creationId xmlns:a16="http://schemas.microsoft.com/office/drawing/2014/main" id="{D37719B9-A609-AFBF-ACB7-DD2D6F01FC10}"/>
              </a:ext>
            </a:extLst>
          </p:cNvPr>
          <p:cNvSpPr txBox="1">
            <a:spLocks noChangeArrowheads="1"/>
          </p:cNvSpPr>
          <p:nvPr/>
        </p:nvSpPr>
        <p:spPr bwMode="auto">
          <a:xfrm>
            <a:off x="1052513" y="2446338"/>
            <a:ext cx="7086600" cy="4005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buClrTx/>
              <a:buFontTx/>
              <a:buNone/>
            </a:pPr>
            <a:r>
              <a:rPr lang="fi-FI" altLang="en-US" sz="3200" b="1">
                <a:solidFill>
                  <a:srgbClr val="CC3300"/>
                </a:solidFill>
                <a:latin typeface="Arial" panose="020B0604020202020204" pitchFamily="34" charset="0"/>
              </a:rPr>
              <a:t>RADIOAMATÖÖRITUTKINNON </a:t>
            </a:r>
          </a:p>
          <a:p>
            <a:pPr algn="ctr">
              <a:buClrTx/>
              <a:buFontTx/>
              <a:buNone/>
            </a:pPr>
            <a:r>
              <a:rPr lang="fi-FI" altLang="en-US" sz="3200" b="1">
                <a:solidFill>
                  <a:srgbClr val="CC3300"/>
                </a:solidFill>
                <a:latin typeface="Arial" panose="020B0604020202020204" pitchFamily="34" charset="0"/>
              </a:rPr>
              <a:t>K-MODUULIN </a:t>
            </a:r>
          </a:p>
          <a:p>
            <a:pPr algn="ctr">
              <a:buClrTx/>
              <a:buFontTx/>
              <a:buNone/>
            </a:pPr>
            <a:r>
              <a:rPr lang="fi-FI" altLang="en-US" sz="3200" b="1">
                <a:solidFill>
                  <a:srgbClr val="CC3300"/>
                </a:solidFill>
                <a:latin typeface="Arial" panose="020B0604020202020204" pitchFamily="34" charset="0"/>
              </a:rPr>
              <a:t>LUENTOKALVOT</a:t>
            </a:r>
          </a:p>
          <a:p>
            <a:pPr algn="ctr">
              <a:spcBef>
                <a:spcPts val="2000"/>
              </a:spcBef>
              <a:buClrTx/>
              <a:buFontTx/>
              <a:buNone/>
            </a:pPr>
            <a:r>
              <a:rPr lang="fi-FI" altLang="en-US" sz="3200" b="1">
                <a:solidFill>
                  <a:srgbClr val="3333CC"/>
                </a:solidFill>
                <a:latin typeface="Arial" panose="020B0604020202020204" pitchFamily="34" charset="0"/>
              </a:rPr>
              <a:t>Lahden Radioamatöörikerho ry:n, OH3AC; kurseille</a:t>
            </a:r>
          </a:p>
          <a:p>
            <a:pPr algn="ctr">
              <a:buClrTx/>
              <a:buFontTx/>
              <a:buNone/>
            </a:pPr>
            <a:endParaRPr lang="fi-FI" altLang="en-US" sz="2000" b="1">
              <a:solidFill>
                <a:srgbClr val="CC3300"/>
              </a:solidFill>
              <a:latin typeface="Arial" panose="020B0604020202020204" pitchFamily="34" charset="0"/>
            </a:endParaRPr>
          </a:p>
          <a:p>
            <a:pPr algn="ctr">
              <a:buClrTx/>
              <a:buFontTx/>
              <a:buNone/>
            </a:pPr>
            <a:r>
              <a:rPr lang="fi-FI" altLang="en-US" sz="2000" b="1">
                <a:solidFill>
                  <a:srgbClr val="CC3300"/>
                </a:solidFill>
                <a:latin typeface="Arial" panose="020B0604020202020204" pitchFamily="34" charset="0"/>
              </a:rPr>
              <a:t>Alkuperäismateriaali ja copyright</a:t>
            </a:r>
          </a:p>
          <a:p>
            <a:pPr algn="ctr">
              <a:buClrTx/>
              <a:buFontTx/>
              <a:buNone/>
            </a:pPr>
            <a:r>
              <a:rPr lang="fi-FI" altLang="en-US" sz="2000" b="1">
                <a:solidFill>
                  <a:srgbClr val="CC3300"/>
                </a:solidFill>
                <a:latin typeface="Arial" panose="020B0604020202020204" pitchFamily="34" charset="0"/>
              </a:rPr>
              <a:t>Hannu Kärkkäinen, OH3NOB</a:t>
            </a:r>
          </a:p>
          <a:p>
            <a:pPr algn="ctr">
              <a:buClrTx/>
              <a:buFontTx/>
              <a:buNone/>
            </a:pPr>
            <a:r>
              <a:rPr lang="fi-FI" altLang="en-US" sz="2000" b="1">
                <a:solidFill>
                  <a:srgbClr val="CC3300"/>
                </a:solidFill>
                <a:latin typeface="Arial" panose="020B0604020202020204" pitchFamily="34" charset="0"/>
              </a:rPr>
              <a:t>http://www.oh3abn.net/</a:t>
            </a:r>
          </a:p>
        </p:txBody>
      </p:sp>
      <p:pic>
        <p:nvPicPr>
          <p:cNvPr id="5122" name="Picture 2">
            <a:extLst>
              <a:ext uri="{FF2B5EF4-FFF2-40B4-BE49-F238E27FC236}">
                <a16:creationId xmlns:a16="http://schemas.microsoft.com/office/drawing/2014/main" id="{465F5CEE-03D2-817D-EA73-ECE3EECC69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7925" y="14288"/>
            <a:ext cx="4191000" cy="2362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Text Box 3">
            <a:extLst>
              <a:ext uri="{FF2B5EF4-FFF2-40B4-BE49-F238E27FC236}">
                <a16:creationId xmlns:a16="http://schemas.microsoft.com/office/drawing/2014/main" id="{C2199D39-7DAF-8653-C503-ED01FE0B21CB}"/>
              </a:ext>
            </a:extLst>
          </p:cNvPr>
          <p:cNvSpPr txBox="1">
            <a:spLocks noChangeArrowheads="1"/>
          </p:cNvSpPr>
          <p:nvPr/>
        </p:nvSpPr>
        <p:spPr bwMode="auto">
          <a:xfrm>
            <a:off x="7380288" y="360363"/>
            <a:ext cx="1439862" cy="290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buClrTx/>
              <a:buFontTx/>
              <a:buNone/>
            </a:pPr>
            <a:r>
              <a:rPr lang="fi-FI" altLang="en-US" sz="1200" b="1">
                <a:latin typeface="Arial" panose="020B0604020202020204" pitchFamily="34" charset="0"/>
              </a:rPr>
              <a:t>10.10.2013</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337B4381-23BA-931C-5990-2CC9EAE3D332}"/>
              </a:ext>
            </a:extLst>
          </p:cNvPr>
          <p:cNvSpPr>
            <a:spLocks noChangeArrowheads="1"/>
          </p:cNvSpPr>
          <p:nvPr/>
        </p:nvSpPr>
        <p:spPr bwMode="auto">
          <a:xfrm>
            <a:off x="809625" y="1450975"/>
            <a:ext cx="7572375" cy="2716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marL="741363" indent="-2730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eaLnBrk="0" hangingPunct="0">
              <a:spcBef>
                <a:spcPts val="1125"/>
              </a:spcBef>
              <a:buClrTx/>
              <a:buFontTx/>
              <a:buNone/>
            </a:pPr>
            <a:r>
              <a:rPr lang="fi-FI" altLang="en-US" sz="1800" b="1">
                <a:latin typeface="Arial" panose="020B0604020202020204" pitchFamily="34" charset="0"/>
              </a:rPr>
              <a:t>… JOS OLEN TOISEN ASEMALLA, MILLÄ OIKEUKSILLA WORKIN?</a:t>
            </a:r>
          </a:p>
          <a:p>
            <a:pPr eaLnBrk="0" hangingPunct="0">
              <a:spcBef>
                <a:spcPts val="1125"/>
              </a:spcBef>
              <a:buClrTx/>
              <a:buFontTx/>
              <a:buNone/>
            </a:pPr>
            <a:r>
              <a:rPr lang="fi-FI" altLang="en-US" sz="1800" b="1">
                <a:latin typeface="Arial" panose="020B0604020202020204" pitchFamily="34" charset="0"/>
              </a:rPr>
              <a:t>Jokainen käyttää aina sen radioaseman tunnusta, jolta pitää yhteyksiä, MUTTA pätevyystodistus vaikuttaa oikeuksiin:</a:t>
            </a:r>
          </a:p>
          <a:p>
            <a:pPr lvl="1" eaLnBrk="0" hangingPunct="0">
              <a:spcBef>
                <a:spcPts val="1125"/>
              </a:spcBef>
              <a:buClrTx/>
              <a:buFontTx/>
              <a:buNone/>
            </a:pPr>
            <a:r>
              <a:rPr lang="fi-FI" altLang="en-US" sz="1800" b="1">
                <a:latin typeface="Arial" panose="020B0604020202020204" pitchFamily="34" charset="0"/>
              </a:rPr>
              <a:t>- jos perusluokkalainen pitää yhteyksiä yleisluokkalaisen asemalta, hänen on käytettävä perusluokan rajoitettuja oikeuksia. Paitsi jos yleisluokkalainen valvoo liikennöintiä.</a:t>
            </a:r>
          </a:p>
          <a:p>
            <a:pPr lvl="1" eaLnBrk="0" hangingPunct="0">
              <a:spcBef>
                <a:spcPts val="1125"/>
              </a:spcBef>
              <a:buClrTx/>
              <a:buFontTx/>
              <a:buNone/>
            </a:pPr>
            <a:r>
              <a:rPr lang="fi-FI" altLang="en-US" sz="1800" b="1">
                <a:latin typeface="Arial" panose="020B0604020202020204" pitchFamily="34" charset="0"/>
              </a:rPr>
              <a:t>- jos yleisluokkalainen tulee perusluokkalaisen asemalle, hänen on käytettävä perusluokkalaisen rajoituksia. </a:t>
            </a:r>
          </a:p>
        </p:txBody>
      </p:sp>
      <p:sp>
        <p:nvSpPr>
          <p:cNvPr id="14338" name="Text Box 2">
            <a:extLst>
              <a:ext uri="{FF2B5EF4-FFF2-40B4-BE49-F238E27FC236}">
                <a16:creationId xmlns:a16="http://schemas.microsoft.com/office/drawing/2014/main" id="{1DE5F43F-DAAF-780C-151B-50BF8CE3F4A9}"/>
              </a:ext>
            </a:extLst>
          </p:cNvPr>
          <p:cNvSpPr txBox="1">
            <a:spLocks noChangeArrowheads="1"/>
          </p:cNvSpPr>
          <p:nvPr/>
        </p:nvSpPr>
        <p:spPr bwMode="auto">
          <a:xfrm>
            <a:off x="681038" y="533400"/>
            <a:ext cx="7772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500"/>
              </a:spcBef>
              <a:buClrTx/>
              <a:buFontTx/>
              <a:buNone/>
            </a:pPr>
            <a:r>
              <a:rPr lang="fi-FI" altLang="en-US" b="1">
                <a:solidFill>
                  <a:srgbClr val="CC3300"/>
                </a:solidFill>
                <a:latin typeface="Arial" panose="020B0604020202020204" pitchFamily="34" charset="0"/>
              </a:rPr>
              <a:t>Yhteyden pitäminen ...</a:t>
            </a:r>
          </a:p>
        </p:txBody>
      </p:sp>
      <p:pic>
        <p:nvPicPr>
          <p:cNvPr id="14339" name="Picture 3">
            <a:extLst>
              <a:ext uri="{FF2B5EF4-FFF2-40B4-BE49-F238E27FC236}">
                <a16:creationId xmlns:a16="http://schemas.microsoft.com/office/drawing/2014/main" id="{AFB77953-35EE-4B7F-C2E2-B730876746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8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0" name="Text Box 4">
            <a:extLst>
              <a:ext uri="{FF2B5EF4-FFF2-40B4-BE49-F238E27FC236}">
                <a16:creationId xmlns:a16="http://schemas.microsoft.com/office/drawing/2014/main" id="{CDA8B1B6-74B3-F23C-26EA-60CDA9249D30}"/>
              </a:ext>
            </a:extLst>
          </p:cNvPr>
          <p:cNvSpPr txBox="1">
            <a:spLocks noChangeArrowheads="1"/>
          </p:cNvSpPr>
          <p:nvPr/>
        </p:nvSpPr>
        <p:spPr bwMode="auto">
          <a:xfrm>
            <a:off x="0" y="806450"/>
            <a:ext cx="19050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000"/>
              </a:spcBef>
              <a:buClrTx/>
              <a:buFontTx/>
              <a:buNone/>
            </a:pPr>
            <a:r>
              <a:rPr lang="fi-FI" altLang="en-US" sz="1600" b="1">
                <a:solidFill>
                  <a:srgbClr val="3333CC"/>
                </a:solidFill>
                <a:latin typeface="Arial" panose="020B0604020202020204" pitchFamily="34" charset="0"/>
              </a:rPr>
              <a:t>OH3AC</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A3B10F03-DC58-141A-20C9-0FE5BB0C2625}"/>
              </a:ext>
            </a:extLst>
          </p:cNvPr>
          <p:cNvSpPr>
            <a:spLocks noChangeArrowheads="1"/>
          </p:cNvSpPr>
          <p:nvPr/>
        </p:nvSpPr>
        <p:spPr bwMode="auto">
          <a:xfrm>
            <a:off x="881063" y="1495425"/>
            <a:ext cx="7500937" cy="438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buClrTx/>
              <a:buFontTx/>
              <a:buNone/>
            </a:pPr>
            <a:r>
              <a:rPr lang="fi-FI" altLang="en-US" sz="1800" b="1">
                <a:latin typeface="Arial" panose="020B0604020202020204" pitchFamily="34" charset="0"/>
              </a:rPr>
              <a:t>... PUHEELLA</a:t>
            </a:r>
          </a:p>
          <a:p>
            <a:pPr>
              <a:buClrTx/>
              <a:buFontTx/>
              <a:buNone/>
            </a:pPr>
            <a:endParaRPr lang="fi-FI" altLang="en-US" sz="1800" b="1">
              <a:latin typeface="Arial" panose="020B0604020202020204" pitchFamily="34" charset="0"/>
            </a:endParaRPr>
          </a:p>
          <a:p>
            <a:pPr>
              <a:buClrTx/>
              <a:buFontTx/>
              <a:buNone/>
            </a:pPr>
            <a:r>
              <a:rPr lang="fi-FI" altLang="en-US" sz="1800" b="1">
                <a:latin typeface="Arial" panose="020B0604020202020204" pitchFamily="34" charset="0"/>
              </a:rPr>
              <a:t>Tyypillinen radioamatööriyhteys puheella voisi sujua vaikka näin:</a:t>
            </a:r>
            <a:br>
              <a:rPr lang="fi-FI" altLang="en-US" sz="1800" b="1">
                <a:latin typeface="Arial" panose="020B0604020202020204" pitchFamily="34" charset="0"/>
              </a:rPr>
            </a:br>
            <a:endParaRPr lang="fi-FI" altLang="en-US" sz="1800" b="1">
              <a:latin typeface="Arial" panose="020B0604020202020204" pitchFamily="34" charset="0"/>
            </a:endParaRPr>
          </a:p>
          <a:p>
            <a:pPr algn="ctr" eaLnBrk="0" hangingPunct="0">
              <a:buClrTx/>
              <a:buFontTx/>
              <a:buNone/>
            </a:pPr>
            <a:r>
              <a:rPr lang="fi-FI" altLang="en-US" sz="1800" b="1">
                <a:solidFill>
                  <a:srgbClr val="CC3300"/>
                </a:solidFill>
                <a:latin typeface="Arial" panose="020B0604020202020204" pitchFamily="34" charset="0"/>
              </a:rPr>
              <a:t>- Yleiskutsu, yleiskutsu, yleiskutsu </a:t>
            </a:r>
          </a:p>
          <a:p>
            <a:pPr algn="ctr" eaLnBrk="0" hangingPunct="0">
              <a:buClrTx/>
              <a:buFontTx/>
              <a:buNone/>
            </a:pPr>
            <a:r>
              <a:rPr lang="fi-FI" altLang="en-US" sz="1800" b="1">
                <a:solidFill>
                  <a:srgbClr val="CC3300"/>
                </a:solidFill>
                <a:latin typeface="Arial" panose="020B0604020202020204" pitchFamily="34" charset="0"/>
              </a:rPr>
              <a:t>tässä OH3AC, OH3AC kutsuu ja kuuntelee</a:t>
            </a:r>
            <a:r>
              <a:rPr lang="fi-FI" altLang="en-US" sz="1800" b="1">
                <a:latin typeface="Arial" panose="020B0604020202020204" pitchFamily="34" charset="0"/>
              </a:rPr>
              <a:t> </a:t>
            </a:r>
          </a:p>
          <a:p>
            <a:pPr eaLnBrk="0" hangingPunct="0">
              <a:buClrTx/>
              <a:buFontTx/>
              <a:buNone/>
            </a:pPr>
            <a:endParaRPr lang="fi-FI" altLang="en-US" sz="1800" b="1">
              <a:latin typeface="Arial" panose="020B0604020202020204" pitchFamily="34" charset="0"/>
            </a:endParaRPr>
          </a:p>
          <a:p>
            <a:pPr algn="ctr" eaLnBrk="0" hangingPunct="0">
              <a:buClrTx/>
              <a:buFontTx/>
              <a:buNone/>
            </a:pPr>
            <a:r>
              <a:rPr lang="fi-FI" altLang="en-US" sz="1800" b="1">
                <a:solidFill>
                  <a:srgbClr val="3333CC"/>
                </a:solidFill>
                <a:latin typeface="Arial" panose="020B0604020202020204" pitchFamily="34" charset="0"/>
              </a:rPr>
              <a:t>"OH3AC tässä OH2TO OH2TO" </a:t>
            </a:r>
          </a:p>
          <a:p>
            <a:pPr eaLnBrk="0" hangingPunct="0">
              <a:buClrTx/>
              <a:buFontTx/>
              <a:buNone/>
            </a:pPr>
            <a:endParaRPr lang="fi-FI" altLang="en-US" sz="1800" b="1">
              <a:solidFill>
                <a:srgbClr val="3333CC"/>
              </a:solidFill>
              <a:latin typeface="Arial" panose="020B0604020202020204" pitchFamily="34" charset="0"/>
            </a:endParaRPr>
          </a:p>
          <a:p>
            <a:pPr algn="ctr" eaLnBrk="0" hangingPunct="0">
              <a:buClrTx/>
              <a:buFontTx/>
              <a:buNone/>
            </a:pPr>
            <a:r>
              <a:rPr lang="fi-FI" altLang="en-US" sz="1800" b="1">
                <a:solidFill>
                  <a:srgbClr val="CC3300"/>
                </a:solidFill>
                <a:latin typeface="Arial" panose="020B0604020202020204" pitchFamily="34" charset="0"/>
              </a:rPr>
              <a:t>- OH2TO tässä OH3AC. Terve vaan ja kiitokset kutsusta. Saat raportiksi 59, viisi-yhdeksän. Nimi täällä on Pekka, Pekka ja asemapaikka on Lahti, Lahti. Otahan sinne. OH2TO tässä OH3AC. </a:t>
            </a:r>
          </a:p>
          <a:p>
            <a:pPr eaLnBrk="0" hangingPunct="0">
              <a:buClrTx/>
              <a:buFontTx/>
              <a:buNone/>
            </a:pPr>
            <a:endParaRPr lang="fi-FI" altLang="en-US" sz="1800" b="1">
              <a:solidFill>
                <a:srgbClr val="CC3300"/>
              </a:solidFill>
              <a:latin typeface="Arial" panose="020B0604020202020204" pitchFamily="34" charset="0"/>
            </a:endParaRPr>
          </a:p>
          <a:p>
            <a:pPr eaLnBrk="0" hangingPunct="0">
              <a:buClrTx/>
              <a:buFontTx/>
              <a:buNone/>
            </a:pPr>
            <a:endParaRPr lang="fi-FI" altLang="en-US" sz="1800" b="1">
              <a:latin typeface="Arial" panose="020B0604020202020204" pitchFamily="34" charset="0"/>
            </a:endParaRPr>
          </a:p>
          <a:p>
            <a:pPr eaLnBrk="0" hangingPunct="0">
              <a:buClrTx/>
              <a:buFontTx/>
              <a:buNone/>
            </a:pPr>
            <a:r>
              <a:rPr lang="fi-FI" altLang="en-US" sz="1800" b="1">
                <a:latin typeface="Arial" panose="020B0604020202020204" pitchFamily="34" charset="0"/>
              </a:rPr>
              <a:t>Vasta-asemaa siis aluksi kiitetään vastauksesta, annetaan raportti, oma nimi ja asemapaikka. </a:t>
            </a:r>
          </a:p>
        </p:txBody>
      </p:sp>
      <p:sp>
        <p:nvSpPr>
          <p:cNvPr id="15362" name="Text Box 2">
            <a:extLst>
              <a:ext uri="{FF2B5EF4-FFF2-40B4-BE49-F238E27FC236}">
                <a16:creationId xmlns:a16="http://schemas.microsoft.com/office/drawing/2014/main" id="{5C299D3B-B119-36A4-FB54-4AB621E50DD9}"/>
              </a:ext>
            </a:extLst>
          </p:cNvPr>
          <p:cNvSpPr txBox="1">
            <a:spLocks noChangeArrowheads="1"/>
          </p:cNvSpPr>
          <p:nvPr/>
        </p:nvSpPr>
        <p:spPr bwMode="auto">
          <a:xfrm>
            <a:off x="695325" y="533400"/>
            <a:ext cx="7772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500"/>
              </a:spcBef>
              <a:buClrTx/>
              <a:buFontTx/>
              <a:buNone/>
            </a:pPr>
            <a:r>
              <a:rPr lang="fi-FI" altLang="en-US" b="1">
                <a:solidFill>
                  <a:srgbClr val="CC3300"/>
                </a:solidFill>
                <a:latin typeface="Arial" panose="020B0604020202020204" pitchFamily="34" charset="0"/>
              </a:rPr>
              <a:t>Yhteyden pitäminen ...</a:t>
            </a:r>
          </a:p>
        </p:txBody>
      </p:sp>
      <p:pic>
        <p:nvPicPr>
          <p:cNvPr id="15363" name="Picture 3">
            <a:extLst>
              <a:ext uri="{FF2B5EF4-FFF2-40B4-BE49-F238E27FC236}">
                <a16:creationId xmlns:a16="http://schemas.microsoft.com/office/drawing/2014/main" id="{C220F92D-BF2F-B54F-451D-BF883E370D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8288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Text Box 4">
            <a:extLst>
              <a:ext uri="{FF2B5EF4-FFF2-40B4-BE49-F238E27FC236}">
                <a16:creationId xmlns:a16="http://schemas.microsoft.com/office/drawing/2014/main" id="{EFCCE285-9234-099C-3E66-64428C85D89D}"/>
              </a:ext>
            </a:extLst>
          </p:cNvPr>
          <p:cNvSpPr txBox="1">
            <a:spLocks noChangeArrowheads="1"/>
          </p:cNvSpPr>
          <p:nvPr/>
        </p:nvSpPr>
        <p:spPr bwMode="auto">
          <a:xfrm>
            <a:off x="0" y="806450"/>
            <a:ext cx="19050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000"/>
              </a:spcBef>
              <a:buClrTx/>
              <a:buFontTx/>
              <a:buNone/>
            </a:pPr>
            <a:r>
              <a:rPr lang="fi-FI" altLang="en-US" sz="1600" b="1">
                <a:solidFill>
                  <a:srgbClr val="3333CC"/>
                </a:solidFill>
                <a:latin typeface="Arial" panose="020B0604020202020204" pitchFamily="34" charset="0"/>
              </a:rPr>
              <a:t>OH3AC</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a:extLst>
              <a:ext uri="{FF2B5EF4-FFF2-40B4-BE49-F238E27FC236}">
                <a16:creationId xmlns:a16="http://schemas.microsoft.com/office/drawing/2014/main" id="{6D905215-CF53-D9BF-7520-61314307EDA7}"/>
              </a:ext>
            </a:extLst>
          </p:cNvPr>
          <p:cNvSpPr txBox="1">
            <a:spLocks noChangeArrowheads="1"/>
          </p:cNvSpPr>
          <p:nvPr/>
        </p:nvSpPr>
        <p:spPr bwMode="auto">
          <a:xfrm>
            <a:off x="695325" y="533400"/>
            <a:ext cx="7772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500"/>
              </a:spcBef>
              <a:buClrTx/>
              <a:buFontTx/>
              <a:buNone/>
            </a:pPr>
            <a:r>
              <a:rPr lang="fi-FI" altLang="en-US" b="1">
                <a:solidFill>
                  <a:srgbClr val="CC3300"/>
                </a:solidFill>
                <a:latin typeface="Arial" panose="020B0604020202020204" pitchFamily="34" charset="0"/>
              </a:rPr>
              <a:t>Yhteyden pitäminen ...</a:t>
            </a:r>
          </a:p>
        </p:txBody>
      </p:sp>
      <p:pic>
        <p:nvPicPr>
          <p:cNvPr id="16386" name="Picture 2">
            <a:extLst>
              <a:ext uri="{FF2B5EF4-FFF2-40B4-BE49-F238E27FC236}">
                <a16:creationId xmlns:a16="http://schemas.microsoft.com/office/drawing/2014/main" id="{75A9B5B7-BF42-6E32-61F4-550129455F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36513"/>
            <a:ext cx="18288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7" name="Text Box 3">
            <a:extLst>
              <a:ext uri="{FF2B5EF4-FFF2-40B4-BE49-F238E27FC236}">
                <a16:creationId xmlns:a16="http://schemas.microsoft.com/office/drawing/2014/main" id="{CF11A612-0DE6-5A08-3F79-7ABAE72A1FD7}"/>
              </a:ext>
            </a:extLst>
          </p:cNvPr>
          <p:cNvSpPr txBox="1">
            <a:spLocks noChangeArrowheads="1"/>
          </p:cNvSpPr>
          <p:nvPr/>
        </p:nvSpPr>
        <p:spPr bwMode="auto">
          <a:xfrm>
            <a:off x="0" y="806450"/>
            <a:ext cx="19050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000"/>
              </a:spcBef>
              <a:buClrTx/>
              <a:buFontTx/>
              <a:buNone/>
            </a:pPr>
            <a:r>
              <a:rPr lang="fi-FI" altLang="en-US" sz="1600" b="1">
                <a:solidFill>
                  <a:srgbClr val="3333CC"/>
                </a:solidFill>
                <a:latin typeface="Arial" panose="020B0604020202020204" pitchFamily="34" charset="0"/>
              </a:rPr>
              <a:t>OH3AC</a:t>
            </a:r>
          </a:p>
        </p:txBody>
      </p:sp>
      <p:sp>
        <p:nvSpPr>
          <p:cNvPr id="16388" name="Rectangle 4">
            <a:extLst>
              <a:ext uri="{FF2B5EF4-FFF2-40B4-BE49-F238E27FC236}">
                <a16:creationId xmlns:a16="http://schemas.microsoft.com/office/drawing/2014/main" id="{E78E462D-DA2A-1B24-3770-89A75F39FC2C}"/>
              </a:ext>
            </a:extLst>
          </p:cNvPr>
          <p:cNvSpPr>
            <a:spLocks noChangeArrowheads="1"/>
          </p:cNvSpPr>
          <p:nvPr/>
        </p:nvSpPr>
        <p:spPr bwMode="auto">
          <a:xfrm>
            <a:off x="809625" y="1438275"/>
            <a:ext cx="7572375" cy="544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marL="741363" indent="-2730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eaLnBrk="0" hangingPunct="0">
              <a:spcBef>
                <a:spcPts val="1125"/>
              </a:spcBef>
              <a:buClrTx/>
              <a:buFontTx/>
              <a:buNone/>
            </a:pPr>
            <a:r>
              <a:rPr lang="fi-FI" altLang="en-US" sz="1800" b="1">
                <a:latin typeface="Arial" panose="020B0604020202020204" pitchFamily="34" charset="0"/>
              </a:rPr>
              <a:t>… SÄHKÖTYKSELLÄ JA TIETOKONEELLA</a:t>
            </a:r>
          </a:p>
          <a:p>
            <a:pPr eaLnBrk="0" hangingPunct="0">
              <a:spcBef>
                <a:spcPts val="1125"/>
              </a:spcBef>
              <a:buClrTx/>
              <a:buFontTx/>
              <a:buNone/>
            </a:pPr>
            <a:r>
              <a:rPr lang="fi-FI" altLang="en-US" sz="1800" b="1">
                <a:latin typeface="Arial" panose="020B0604020202020204" pitchFamily="34" charset="0"/>
              </a:rPr>
              <a:t>Sähkötyksen osaamista ei enää radioamatööritutkinnoissa vaadita, mutta monet sähkötyslyhenteet ovat edelleen käytössä esim. tietokoneyhteyksissä: (RTTY, PSK31 ...)</a:t>
            </a:r>
          </a:p>
          <a:p>
            <a:pPr lvl="1" eaLnBrk="0" hangingPunct="0">
              <a:spcBef>
                <a:spcPts val="1125"/>
              </a:spcBef>
              <a:buClrTx/>
              <a:buFontTx/>
              <a:buNone/>
            </a:pPr>
            <a:r>
              <a:rPr lang="fi-FI" altLang="en-US" sz="1800" b="1">
                <a:latin typeface="Arial" panose="020B0604020202020204" pitchFamily="34" charset="0"/>
              </a:rPr>
              <a:t>  </a:t>
            </a:r>
            <a:r>
              <a:rPr lang="fi-FI" altLang="en-US" sz="1800" b="1">
                <a:solidFill>
                  <a:srgbClr val="CC3300"/>
                </a:solidFill>
                <a:latin typeface="Arial" panose="020B0604020202020204" pitchFamily="34" charset="0"/>
              </a:rPr>
              <a:t>CQ CQ CQ DE OH3AC OH3AC OH3AC </a:t>
            </a:r>
            <a:r>
              <a:rPr lang="fi-FI" altLang="en-US" sz="1800" b="1">
                <a:solidFill>
                  <a:srgbClr val="280099"/>
                </a:solidFill>
                <a:latin typeface="Arial" panose="020B0604020202020204" pitchFamily="34" charset="0"/>
              </a:rPr>
              <a:t>AR</a:t>
            </a:r>
            <a:r>
              <a:rPr lang="fi-FI" altLang="en-US" sz="1800" b="1">
                <a:latin typeface="Arial" panose="020B0604020202020204" pitchFamily="34" charset="0"/>
              </a:rPr>
              <a:t> eli</a:t>
            </a:r>
            <a:br>
              <a:rPr lang="fi-FI" altLang="en-US" sz="1800" b="1">
                <a:latin typeface="Arial" panose="020B0604020202020204" pitchFamily="34" charset="0"/>
              </a:rPr>
            </a:br>
            <a:r>
              <a:rPr lang="fi-FI" altLang="en-US" sz="1800" b="1">
                <a:latin typeface="Arial" panose="020B0604020202020204" pitchFamily="34" charset="0"/>
              </a:rPr>
              <a:t>  yleiskutsu (CQ) tässä (DE) OH3AC lähetyksen loppu (AR) </a:t>
            </a:r>
          </a:p>
          <a:p>
            <a:pPr lvl="1" eaLnBrk="0" hangingPunct="0">
              <a:spcBef>
                <a:spcPts val="1125"/>
              </a:spcBef>
              <a:buClrTx/>
              <a:buFontTx/>
              <a:buNone/>
            </a:pPr>
            <a:r>
              <a:rPr lang="fi-FI" altLang="en-US" sz="1800" b="1">
                <a:latin typeface="Arial" panose="020B0604020202020204" pitchFamily="34" charset="0"/>
              </a:rPr>
              <a:t>  </a:t>
            </a:r>
            <a:r>
              <a:rPr lang="fi-FI" altLang="en-US" sz="1800" b="1">
                <a:solidFill>
                  <a:srgbClr val="CC3300"/>
                </a:solidFill>
                <a:latin typeface="Arial" panose="020B0604020202020204" pitchFamily="34" charset="0"/>
              </a:rPr>
              <a:t>OH3AC DE OH2TO OH2TO </a:t>
            </a:r>
            <a:r>
              <a:rPr lang="fi-FI" altLang="en-US" sz="1800" b="1">
                <a:solidFill>
                  <a:srgbClr val="280099"/>
                </a:solidFill>
                <a:latin typeface="Arial" panose="020B0604020202020204" pitchFamily="34" charset="0"/>
              </a:rPr>
              <a:t>KN</a:t>
            </a:r>
            <a:r>
              <a:rPr lang="fi-FI" altLang="en-US" sz="1800" b="1">
                <a:latin typeface="Arial" panose="020B0604020202020204" pitchFamily="34" charset="0"/>
              </a:rPr>
              <a:t> eli </a:t>
            </a:r>
            <a:br>
              <a:rPr lang="fi-FI" altLang="en-US" sz="1800" b="1">
                <a:latin typeface="Arial" panose="020B0604020202020204" pitchFamily="34" charset="0"/>
              </a:rPr>
            </a:br>
            <a:r>
              <a:rPr lang="fi-FI" altLang="en-US" sz="1800" b="1">
                <a:latin typeface="Arial" panose="020B0604020202020204" pitchFamily="34" charset="0"/>
              </a:rPr>
              <a:t>  oh3ac tässä (DE) oh2to kuuntelen vain sinua (KN) </a:t>
            </a:r>
          </a:p>
          <a:p>
            <a:pPr eaLnBrk="0" hangingPunct="0">
              <a:buClrTx/>
              <a:buFontTx/>
              <a:buNone/>
            </a:pPr>
            <a:endParaRPr lang="fi-FI" altLang="en-US" sz="1800" b="1">
              <a:latin typeface="Arial" panose="020B0604020202020204" pitchFamily="34" charset="0"/>
            </a:endParaRPr>
          </a:p>
          <a:p>
            <a:pPr eaLnBrk="0" hangingPunct="0">
              <a:buClrTx/>
              <a:buFontTx/>
              <a:buNone/>
            </a:pPr>
            <a:r>
              <a:rPr lang="fi-FI" altLang="en-US" sz="1800" b="1">
                <a:latin typeface="Arial" panose="020B0604020202020204" pitchFamily="34" charset="0"/>
              </a:rPr>
              <a:t>Yhteyden lopussa annetaan:</a:t>
            </a:r>
            <a:br>
              <a:rPr lang="fi-FI" altLang="en-US" sz="1800" b="1">
                <a:latin typeface="Arial" panose="020B0604020202020204" pitchFamily="34" charset="0"/>
              </a:rPr>
            </a:br>
            <a:r>
              <a:rPr lang="fi-FI" altLang="en-US" sz="1800" b="1">
                <a:latin typeface="Arial" panose="020B0604020202020204" pitchFamily="34" charset="0"/>
              </a:rPr>
              <a:t>		</a:t>
            </a:r>
          </a:p>
          <a:p>
            <a:pPr eaLnBrk="0" hangingPunct="0">
              <a:buClrTx/>
              <a:buFontTx/>
              <a:buNone/>
            </a:pPr>
            <a:r>
              <a:rPr lang="fi-FI" altLang="en-US" sz="1800" b="1">
                <a:solidFill>
                  <a:srgbClr val="280099"/>
                </a:solidFill>
                <a:latin typeface="Arial" panose="020B0604020202020204" pitchFamily="34" charset="0"/>
              </a:rPr>
              <a:t>		SK</a:t>
            </a:r>
            <a:r>
              <a:rPr lang="fi-FI" altLang="en-US" sz="1800" b="1">
                <a:solidFill>
                  <a:srgbClr val="CC3300"/>
                </a:solidFill>
                <a:latin typeface="Arial" panose="020B0604020202020204" pitchFamily="34" charset="0"/>
              </a:rPr>
              <a:t> OH3AC DE OH2TO</a:t>
            </a:r>
            <a:r>
              <a:rPr lang="fi-FI" altLang="en-US" sz="1800" b="1">
                <a:latin typeface="Arial" panose="020B0604020202020204" pitchFamily="34" charset="0"/>
              </a:rPr>
              <a:t> (SK = yhteyden loppu, annetaan 			ennen kutsuja)</a:t>
            </a:r>
          </a:p>
          <a:p>
            <a:pPr eaLnBrk="0" hangingPunct="0">
              <a:buClrTx/>
              <a:buFontTx/>
              <a:buNone/>
            </a:pPr>
            <a:r>
              <a:rPr lang="fi-FI" altLang="en-US" sz="1800" b="1">
                <a:latin typeface="Arial" panose="020B0604020202020204" pitchFamily="34" charset="0"/>
              </a:rPr>
              <a:t>tai</a:t>
            </a:r>
          </a:p>
          <a:p>
            <a:pPr eaLnBrk="0" hangingPunct="0">
              <a:buClrTx/>
              <a:buFontTx/>
              <a:buNone/>
            </a:pPr>
            <a:endParaRPr lang="fi-FI" altLang="en-US" sz="800" b="1">
              <a:latin typeface="Arial" panose="020B0604020202020204" pitchFamily="34" charset="0"/>
            </a:endParaRPr>
          </a:p>
          <a:p>
            <a:pPr eaLnBrk="0" hangingPunct="0">
              <a:buClrTx/>
              <a:buFontTx/>
              <a:buNone/>
            </a:pPr>
            <a:r>
              <a:rPr lang="fi-FI" altLang="en-US" sz="1800" b="1">
                <a:latin typeface="Arial" panose="020B0604020202020204" pitchFamily="34" charset="0"/>
              </a:rPr>
              <a:t>		</a:t>
            </a:r>
            <a:r>
              <a:rPr lang="fi-FI" altLang="en-US" sz="1800" b="1">
                <a:solidFill>
                  <a:srgbClr val="CC3300"/>
                </a:solidFill>
                <a:latin typeface="Arial" panose="020B0604020202020204" pitchFamily="34" charset="0"/>
              </a:rPr>
              <a:t>OH3AC DE OH2TO </a:t>
            </a:r>
            <a:r>
              <a:rPr lang="fi-FI" altLang="en-US" sz="1800" b="1">
                <a:solidFill>
                  <a:srgbClr val="280099"/>
                </a:solidFill>
                <a:latin typeface="Arial" panose="020B0604020202020204" pitchFamily="34" charset="0"/>
              </a:rPr>
              <a:t>CL</a:t>
            </a:r>
            <a:r>
              <a:rPr lang="fi-FI" altLang="en-US" sz="1800" b="1">
                <a:latin typeface="Arial" panose="020B0604020202020204" pitchFamily="34" charset="0"/>
              </a:rPr>
              <a:t> (CL = suljen asemani, annetaan 			kutsujen jälkeen!) </a:t>
            </a:r>
          </a:p>
          <a:p>
            <a:pPr eaLnBrk="0" hangingPunct="0">
              <a:spcBef>
                <a:spcPts val="1125"/>
              </a:spcBef>
              <a:buClrTx/>
              <a:buFontTx/>
              <a:buNone/>
            </a:pPr>
            <a:endParaRPr lang="fi-FI" altLang="en-US" sz="1800" b="1">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D086FA0F-9992-C765-5355-3D4A231AE443}"/>
              </a:ext>
            </a:extLst>
          </p:cNvPr>
          <p:cNvSpPr>
            <a:spLocks noChangeArrowheads="1"/>
          </p:cNvSpPr>
          <p:nvPr/>
        </p:nvSpPr>
        <p:spPr bwMode="auto">
          <a:xfrm>
            <a:off x="809625" y="1457325"/>
            <a:ext cx="7572375" cy="4646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eaLnBrk="0" hangingPunct="0">
              <a:spcBef>
                <a:spcPts val="1125"/>
              </a:spcBef>
              <a:buClrTx/>
              <a:buFontTx/>
              <a:buNone/>
            </a:pPr>
            <a:r>
              <a:rPr lang="fi-FI" altLang="en-US" sz="1800" b="1">
                <a:latin typeface="Arial" panose="020B0604020202020204" pitchFamily="34" charset="0"/>
              </a:rPr>
              <a:t>… PAKETTIRADIOLLA</a:t>
            </a:r>
          </a:p>
          <a:p>
            <a:pPr eaLnBrk="0" hangingPunct="0">
              <a:spcBef>
                <a:spcPts val="1125"/>
              </a:spcBef>
              <a:buClrTx/>
              <a:buFontTx/>
              <a:buNone/>
            </a:pPr>
            <a:r>
              <a:rPr lang="fi-FI" altLang="en-US" sz="1800" b="1">
                <a:latin typeface="Arial" panose="020B0604020202020204" pitchFamily="34" charset="0"/>
              </a:rPr>
              <a:t>1990 -luvulla amatööreillä oli jo käytössä nykyisiä Internetin uutisryhmiä ja sähköpostia vastaava järjestelmä, jota kutsuttiin pakettiradioksi. Nykyään Internet on pääasiassa syrjäyttänyt tämän vanhentuneen järjestelmän, mutta K-moduulin kokeessa pakettiradiosta on vielä kysymyksiä: </a:t>
            </a:r>
          </a:p>
          <a:p>
            <a:pPr eaLnBrk="0" hangingPunct="0">
              <a:spcBef>
                <a:spcPts val="1125"/>
              </a:spcBef>
              <a:buClrTx/>
              <a:buFontTx/>
              <a:buNone/>
            </a:pPr>
            <a:r>
              <a:rPr lang="fi-FI" altLang="en-US" sz="1800" b="1">
                <a:latin typeface="Arial" panose="020B0604020202020204" pitchFamily="34" charset="0"/>
              </a:rPr>
              <a:t>- pakettiradiolle kerrotaan oma kutsu käskyllä </a:t>
            </a:r>
            <a:r>
              <a:rPr lang="fi-FI" altLang="en-US" sz="1800" b="1">
                <a:solidFill>
                  <a:srgbClr val="CC3300"/>
                </a:solidFill>
                <a:latin typeface="Arial" panose="020B0604020202020204" pitchFamily="34" charset="0"/>
              </a:rPr>
              <a:t>MYCALL KUTSU + ENTER</a:t>
            </a:r>
          </a:p>
          <a:p>
            <a:pPr eaLnBrk="0" hangingPunct="0">
              <a:spcBef>
                <a:spcPts val="1125"/>
              </a:spcBef>
              <a:buClrTx/>
              <a:buFontTx/>
              <a:buNone/>
            </a:pPr>
            <a:r>
              <a:rPr lang="fi-FI" altLang="en-US" sz="1800" b="1">
                <a:latin typeface="Arial" panose="020B0604020202020204" pitchFamily="34" charset="0"/>
              </a:rPr>
              <a:t>- pakettiradiolla pystyy ottamaan yhteyden suoraan toiseen asemaan, jolloin pystyy 'irkkailemaan': </a:t>
            </a:r>
            <a:br>
              <a:rPr lang="fi-FI" altLang="en-US" sz="1800" b="1">
                <a:latin typeface="Arial" panose="020B0604020202020204" pitchFamily="34" charset="0"/>
              </a:rPr>
            </a:br>
            <a:r>
              <a:rPr lang="fi-FI" altLang="en-US" sz="1800" b="1">
                <a:solidFill>
                  <a:srgbClr val="CC3300"/>
                </a:solidFill>
                <a:latin typeface="Arial" panose="020B0604020202020204" pitchFamily="34" charset="0"/>
              </a:rPr>
              <a:t>C OH3AC + ENTER (Connect to OH3AC)</a:t>
            </a:r>
          </a:p>
          <a:p>
            <a:pPr eaLnBrk="0" hangingPunct="0">
              <a:spcBef>
                <a:spcPts val="1125"/>
              </a:spcBef>
              <a:buClrTx/>
              <a:buFontTx/>
              <a:buNone/>
            </a:pPr>
            <a:r>
              <a:rPr lang="fi-FI" altLang="en-US" sz="1800" b="1">
                <a:latin typeface="Arial" panose="020B0604020202020204" pitchFamily="34" charset="0"/>
              </a:rPr>
              <a:t>- yhteyksiä pystyy ottamaan myös muiden asemien kautta:</a:t>
            </a:r>
            <a:br>
              <a:rPr lang="fi-FI" altLang="en-US" sz="1800" b="1">
                <a:latin typeface="Arial" panose="020B0604020202020204" pitchFamily="34" charset="0"/>
              </a:rPr>
            </a:br>
            <a:r>
              <a:rPr lang="fi-FI" altLang="en-US" sz="1800" b="1">
                <a:solidFill>
                  <a:srgbClr val="CC3300"/>
                </a:solidFill>
                <a:latin typeface="Arial" panose="020B0604020202020204" pitchFamily="34" charset="0"/>
              </a:rPr>
              <a:t>C OH2TO V OH3AC + ENTER (Connect to OH3AC Via OH2TO) </a:t>
            </a:r>
          </a:p>
          <a:p>
            <a:pPr eaLnBrk="0" hangingPunct="0">
              <a:spcBef>
                <a:spcPts val="1125"/>
              </a:spcBef>
              <a:buClrTx/>
              <a:buFontTx/>
              <a:buNone/>
            </a:pPr>
            <a:endParaRPr lang="fi-FI" altLang="en-US" sz="1800" b="1">
              <a:solidFill>
                <a:srgbClr val="CC3300"/>
              </a:solidFill>
              <a:latin typeface="Arial" panose="020B0604020202020204" pitchFamily="34" charset="0"/>
            </a:endParaRPr>
          </a:p>
        </p:txBody>
      </p:sp>
      <p:sp>
        <p:nvSpPr>
          <p:cNvPr id="17410" name="Text Box 2">
            <a:extLst>
              <a:ext uri="{FF2B5EF4-FFF2-40B4-BE49-F238E27FC236}">
                <a16:creationId xmlns:a16="http://schemas.microsoft.com/office/drawing/2014/main" id="{680FDD56-6C04-152F-5040-3EF9836A9F0A}"/>
              </a:ext>
            </a:extLst>
          </p:cNvPr>
          <p:cNvSpPr txBox="1">
            <a:spLocks noChangeArrowheads="1"/>
          </p:cNvSpPr>
          <p:nvPr/>
        </p:nvSpPr>
        <p:spPr bwMode="auto">
          <a:xfrm>
            <a:off x="681038" y="533400"/>
            <a:ext cx="7772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500"/>
              </a:spcBef>
              <a:buClrTx/>
              <a:buFontTx/>
              <a:buNone/>
            </a:pPr>
            <a:r>
              <a:rPr lang="fi-FI" altLang="en-US" b="1">
                <a:solidFill>
                  <a:srgbClr val="CC3300"/>
                </a:solidFill>
                <a:latin typeface="Arial" panose="020B0604020202020204" pitchFamily="34" charset="0"/>
              </a:rPr>
              <a:t>Yhteyden pitäminen...</a:t>
            </a:r>
          </a:p>
        </p:txBody>
      </p:sp>
      <p:pic>
        <p:nvPicPr>
          <p:cNvPr id="17411" name="Picture 3">
            <a:extLst>
              <a:ext uri="{FF2B5EF4-FFF2-40B4-BE49-F238E27FC236}">
                <a16:creationId xmlns:a16="http://schemas.microsoft.com/office/drawing/2014/main" id="{40B58169-A333-5D31-2C72-40F891AB9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36513"/>
            <a:ext cx="18288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Text Box 4">
            <a:extLst>
              <a:ext uri="{FF2B5EF4-FFF2-40B4-BE49-F238E27FC236}">
                <a16:creationId xmlns:a16="http://schemas.microsoft.com/office/drawing/2014/main" id="{8EB1CE32-66B7-9C6C-5D87-ED7CA265DDCF}"/>
              </a:ext>
            </a:extLst>
          </p:cNvPr>
          <p:cNvSpPr txBox="1">
            <a:spLocks noChangeArrowheads="1"/>
          </p:cNvSpPr>
          <p:nvPr/>
        </p:nvSpPr>
        <p:spPr bwMode="auto">
          <a:xfrm>
            <a:off x="0" y="806450"/>
            <a:ext cx="19050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000"/>
              </a:spcBef>
              <a:buClrTx/>
              <a:buFontTx/>
              <a:buNone/>
            </a:pPr>
            <a:r>
              <a:rPr lang="fi-FI" altLang="en-US" sz="1600" b="1">
                <a:solidFill>
                  <a:srgbClr val="3333CC"/>
                </a:solidFill>
                <a:latin typeface="Arial" panose="020B0604020202020204" pitchFamily="34" charset="0"/>
              </a:rPr>
              <a:t>OH3AC</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95859DB5-4380-C40F-BD04-ED2A3067441E}"/>
              </a:ext>
            </a:extLst>
          </p:cNvPr>
          <p:cNvSpPr>
            <a:spLocks noChangeArrowheads="1"/>
          </p:cNvSpPr>
          <p:nvPr/>
        </p:nvSpPr>
        <p:spPr bwMode="auto">
          <a:xfrm>
            <a:off x="809625" y="1433513"/>
            <a:ext cx="7572375" cy="5041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marL="1371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eaLnBrk="0" hangingPunct="0">
              <a:spcBef>
                <a:spcPts val="1125"/>
              </a:spcBef>
              <a:buClrTx/>
              <a:buFontTx/>
              <a:buNone/>
            </a:pPr>
            <a:r>
              <a:rPr lang="fi-FI" altLang="en-US" sz="1800" b="1">
                <a:latin typeface="Arial" panose="020B0604020202020204" pitchFamily="34" charset="0"/>
              </a:rPr>
              <a:t>Raportti annetaan yleensä kerran, yhteyden alussa, jotta vasta-asema tietää kuinka hyvin hän kuuluu. Raportti annetaan ns. RST -raporttina, missä</a:t>
            </a:r>
          </a:p>
          <a:p>
            <a:pPr algn="ctr" eaLnBrk="0" hangingPunct="0">
              <a:buClrTx/>
              <a:buFontTx/>
              <a:buNone/>
            </a:pPr>
            <a:r>
              <a:rPr lang="fi-FI" altLang="en-US" sz="1800" b="1">
                <a:solidFill>
                  <a:srgbClr val="CC3300"/>
                </a:solidFill>
                <a:latin typeface="Arial" panose="020B0604020202020204" pitchFamily="34" charset="0"/>
              </a:rPr>
              <a:t>	R = luettavuus (readability), asteikolla 1 – 5	</a:t>
            </a:r>
          </a:p>
          <a:p>
            <a:pPr algn="ctr" eaLnBrk="0" hangingPunct="0">
              <a:buClrTx/>
              <a:buFontTx/>
              <a:buNone/>
            </a:pPr>
            <a:r>
              <a:rPr lang="fi-FI" altLang="en-US" sz="1800" b="1">
                <a:solidFill>
                  <a:srgbClr val="CC3300"/>
                </a:solidFill>
                <a:latin typeface="Arial" panose="020B0604020202020204" pitchFamily="34" charset="0"/>
              </a:rPr>
              <a:t>S = voimakkuus (strength), asteikolla 1 - 9</a:t>
            </a:r>
            <a:br>
              <a:rPr lang="fi-FI" altLang="en-US" sz="1800" b="1">
                <a:solidFill>
                  <a:srgbClr val="CC3300"/>
                </a:solidFill>
                <a:latin typeface="Arial" panose="020B0604020202020204" pitchFamily="34" charset="0"/>
              </a:rPr>
            </a:br>
            <a:r>
              <a:rPr lang="fi-FI" altLang="en-US" sz="1800" b="1">
                <a:solidFill>
                  <a:srgbClr val="CC3300"/>
                </a:solidFill>
                <a:latin typeface="Arial" panose="020B0604020202020204" pitchFamily="34" charset="0"/>
              </a:rPr>
              <a:t>	T = äänenlaatu (tone), asteikolla 1-9 Ei käytetä</a:t>
            </a:r>
            <a:r>
              <a:rPr lang="fi-FI" altLang="en-US" sz="1800" b="1">
                <a:latin typeface="Arial" panose="020B0604020202020204" pitchFamily="34" charset="0"/>
              </a:rPr>
              <a:t> </a:t>
            </a:r>
            <a:r>
              <a:rPr lang="fi-FI" altLang="en-US" sz="1800" b="1">
                <a:solidFill>
                  <a:srgbClr val="CC3300"/>
                </a:solidFill>
                <a:latin typeface="Arial" panose="020B0604020202020204" pitchFamily="34" charset="0"/>
              </a:rPr>
              <a:t>puheella</a:t>
            </a:r>
          </a:p>
          <a:p>
            <a:pPr algn="ctr" eaLnBrk="0" hangingPunct="0">
              <a:buClrTx/>
              <a:buFontTx/>
              <a:buNone/>
            </a:pPr>
            <a:endParaRPr lang="fi-FI" altLang="en-US" sz="1000" b="1">
              <a:solidFill>
                <a:srgbClr val="CC3300"/>
              </a:solidFill>
              <a:latin typeface="Arial" panose="020B0604020202020204" pitchFamily="34" charset="0"/>
            </a:endParaRPr>
          </a:p>
          <a:p>
            <a:pPr eaLnBrk="0" hangingPunct="0">
              <a:buClrTx/>
              <a:buFontTx/>
              <a:buNone/>
            </a:pPr>
            <a:r>
              <a:rPr lang="fi-FI" altLang="en-US" sz="1800" b="1">
                <a:latin typeface="Arial" panose="020B0604020202020204" pitchFamily="34" charset="0"/>
              </a:rPr>
              <a:t>Karkeasti ilmaisten </a:t>
            </a:r>
          </a:p>
          <a:p>
            <a:pPr lvl="3" indent="0" eaLnBrk="0" hangingPunct="0">
              <a:buClrTx/>
              <a:buFontTx/>
              <a:buNone/>
            </a:pPr>
            <a:r>
              <a:rPr lang="fi-FI" altLang="en-US" sz="1800" b="1">
                <a:latin typeface="Arial" panose="020B0604020202020204" pitchFamily="34" charset="0"/>
              </a:rPr>
              <a:t>raportti 59 = kuulut erittäin hyvin, </a:t>
            </a:r>
          </a:p>
          <a:p>
            <a:pPr lvl="3" indent="0" eaLnBrk="0" hangingPunct="0">
              <a:buClrTx/>
              <a:buFontTx/>
              <a:buNone/>
            </a:pPr>
            <a:r>
              <a:rPr lang="fi-FI" altLang="en-US" sz="1800" b="1">
                <a:latin typeface="Arial" panose="020B0604020202020204" pitchFamily="34" charset="0"/>
              </a:rPr>
              <a:t>raportti 57 = kuulut hyvin, hieman suhinaa, </a:t>
            </a:r>
          </a:p>
          <a:p>
            <a:pPr lvl="3" indent="0" eaLnBrk="0" hangingPunct="0">
              <a:buClrTx/>
              <a:buFontTx/>
              <a:buNone/>
            </a:pPr>
            <a:r>
              <a:rPr lang="fi-FI" altLang="en-US" sz="1800" b="1">
                <a:latin typeface="Arial" panose="020B0604020202020204" pitchFamily="34" charset="0"/>
              </a:rPr>
              <a:t>raportti 45 = kuuluu huonosti, </a:t>
            </a:r>
          </a:p>
          <a:p>
            <a:pPr lvl="3" indent="0" eaLnBrk="0" hangingPunct="0">
              <a:buClrTx/>
              <a:buFontTx/>
              <a:buNone/>
            </a:pPr>
            <a:r>
              <a:rPr lang="fi-FI" altLang="en-US" sz="1800" b="1">
                <a:latin typeface="Arial" panose="020B0604020202020204" pitchFamily="34" charset="0"/>
              </a:rPr>
              <a:t>raportti 34 = kuulen sanan sieltä, toisen täältä. </a:t>
            </a:r>
          </a:p>
          <a:p>
            <a:pPr eaLnBrk="0" hangingPunct="0">
              <a:buClrTx/>
              <a:buFontTx/>
              <a:buNone/>
            </a:pPr>
            <a:endParaRPr lang="fi-FI" altLang="en-US" sz="800" b="1">
              <a:latin typeface="Arial" panose="020B0604020202020204" pitchFamily="34" charset="0"/>
            </a:endParaRPr>
          </a:p>
          <a:p>
            <a:pPr eaLnBrk="0" hangingPunct="0">
              <a:spcBef>
                <a:spcPts val="1125"/>
              </a:spcBef>
              <a:buClrTx/>
              <a:buFontTx/>
              <a:buNone/>
            </a:pPr>
            <a:r>
              <a:rPr lang="fi-FI" altLang="en-US" sz="1800" b="1">
                <a:latin typeface="Arial" panose="020B0604020202020204" pitchFamily="34" charset="0"/>
              </a:rPr>
              <a:t>Raportti kannattaa antaa totuudenmukaisena, joskin radiokilpailuissa annetaan lähes poikkeuksetta raportiksi 59. </a:t>
            </a:r>
          </a:p>
          <a:p>
            <a:pPr eaLnBrk="0" hangingPunct="0">
              <a:spcBef>
                <a:spcPts val="1125"/>
              </a:spcBef>
              <a:buClrTx/>
              <a:buFontTx/>
              <a:buNone/>
            </a:pPr>
            <a:r>
              <a:rPr lang="fi-FI" altLang="en-US" sz="1800" b="1">
                <a:latin typeface="Arial" panose="020B0604020202020204" pitchFamily="34" charset="0"/>
              </a:rPr>
              <a:t>RST -raporttia voi täydentää kirjaimin, esim. revontulien aikaan puhe muuttuu 'suhinaksi', jolloin raportin loppuun lisätään kirjain A (Aurora) ja/tai raportin T-(äänenlaatu) korvataan A-kirjaimella. (59A) </a:t>
            </a:r>
          </a:p>
        </p:txBody>
      </p:sp>
      <p:sp>
        <p:nvSpPr>
          <p:cNvPr id="18434" name="Text Box 2">
            <a:extLst>
              <a:ext uri="{FF2B5EF4-FFF2-40B4-BE49-F238E27FC236}">
                <a16:creationId xmlns:a16="http://schemas.microsoft.com/office/drawing/2014/main" id="{F47F9B25-B763-DB61-A398-B4FD4215A061}"/>
              </a:ext>
            </a:extLst>
          </p:cNvPr>
          <p:cNvSpPr txBox="1">
            <a:spLocks noChangeArrowheads="1"/>
          </p:cNvSpPr>
          <p:nvPr/>
        </p:nvSpPr>
        <p:spPr bwMode="auto">
          <a:xfrm>
            <a:off x="695325" y="533400"/>
            <a:ext cx="7772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500"/>
              </a:spcBef>
              <a:buClrTx/>
              <a:buFontTx/>
              <a:buNone/>
            </a:pPr>
            <a:r>
              <a:rPr lang="fi-FI" altLang="en-US" b="1">
                <a:solidFill>
                  <a:srgbClr val="CC3300"/>
                </a:solidFill>
                <a:latin typeface="Arial" panose="020B0604020202020204" pitchFamily="34" charset="0"/>
              </a:rPr>
              <a:t>Yhteyden pitäminen</a:t>
            </a:r>
          </a:p>
        </p:txBody>
      </p:sp>
      <p:pic>
        <p:nvPicPr>
          <p:cNvPr id="18435" name="Picture 3">
            <a:extLst>
              <a:ext uri="{FF2B5EF4-FFF2-40B4-BE49-F238E27FC236}">
                <a16:creationId xmlns:a16="http://schemas.microsoft.com/office/drawing/2014/main" id="{ACE4BF26-A33C-769B-4A05-85602395A7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8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6" name="Text Box 4">
            <a:extLst>
              <a:ext uri="{FF2B5EF4-FFF2-40B4-BE49-F238E27FC236}">
                <a16:creationId xmlns:a16="http://schemas.microsoft.com/office/drawing/2014/main" id="{6B865F25-2175-2494-1E71-786675264858}"/>
              </a:ext>
            </a:extLst>
          </p:cNvPr>
          <p:cNvSpPr txBox="1">
            <a:spLocks noChangeArrowheads="1"/>
          </p:cNvSpPr>
          <p:nvPr/>
        </p:nvSpPr>
        <p:spPr bwMode="auto">
          <a:xfrm>
            <a:off x="0" y="806450"/>
            <a:ext cx="19050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000"/>
              </a:spcBef>
              <a:buClrTx/>
              <a:buFontTx/>
              <a:buNone/>
            </a:pPr>
            <a:r>
              <a:rPr lang="fi-FI" altLang="en-US" sz="1600" b="1">
                <a:solidFill>
                  <a:srgbClr val="3333CC"/>
                </a:solidFill>
                <a:latin typeface="Arial" panose="020B0604020202020204" pitchFamily="34" charset="0"/>
              </a:rPr>
              <a:t>OH3AC</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3159C8AD-8EFA-A8E5-C25C-953CD8B46FEA}"/>
              </a:ext>
            </a:extLst>
          </p:cNvPr>
          <p:cNvSpPr>
            <a:spLocks noChangeArrowheads="1"/>
          </p:cNvSpPr>
          <p:nvPr/>
        </p:nvSpPr>
        <p:spPr bwMode="auto">
          <a:xfrm>
            <a:off x="828675" y="1447800"/>
            <a:ext cx="7620000" cy="503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eaLnBrk="0" hangingPunct="0">
              <a:buClrTx/>
              <a:buFontTx/>
              <a:buNone/>
            </a:pPr>
            <a:r>
              <a:rPr lang="fi-FI" altLang="en-US" sz="1800" b="1">
                <a:solidFill>
                  <a:srgbClr val="CC3300"/>
                </a:solidFill>
                <a:latin typeface="Arial" panose="020B0604020202020204" pitchFamily="34" charset="0"/>
              </a:rPr>
              <a:t>Liikkuvan radioaseman</a:t>
            </a:r>
            <a:r>
              <a:rPr lang="fi-FI" altLang="en-US" sz="1800" b="1">
                <a:latin typeface="Arial" panose="020B0604020202020204" pitchFamily="34" charset="0"/>
              </a:rPr>
              <a:t> tunnuksen perään lisätään merkki /M, (mobile), esim. </a:t>
            </a:r>
          </a:p>
          <a:p>
            <a:pPr algn="ctr" eaLnBrk="0" hangingPunct="0">
              <a:buClrTx/>
              <a:buFontTx/>
              <a:buNone/>
            </a:pPr>
            <a:r>
              <a:rPr lang="fi-FI" altLang="en-US" sz="1800" b="1">
                <a:solidFill>
                  <a:srgbClr val="CC3300"/>
                </a:solidFill>
                <a:latin typeface="Arial" panose="020B0604020202020204" pitchFamily="34" charset="0"/>
              </a:rPr>
              <a:t>OH3AC/M</a:t>
            </a:r>
            <a:br>
              <a:rPr lang="fi-FI" altLang="en-US" sz="1800" b="1">
                <a:solidFill>
                  <a:srgbClr val="CC3300"/>
                </a:solidFill>
                <a:latin typeface="Arial" panose="020B0604020202020204" pitchFamily="34" charset="0"/>
              </a:rPr>
            </a:br>
            <a:endParaRPr lang="fi-FI" altLang="en-US" sz="1800" b="1">
              <a:solidFill>
                <a:srgbClr val="CC3300"/>
              </a:solidFill>
              <a:latin typeface="Arial" panose="020B0604020202020204" pitchFamily="34" charset="0"/>
            </a:endParaRPr>
          </a:p>
          <a:p>
            <a:pPr eaLnBrk="0" hangingPunct="0">
              <a:buClrTx/>
              <a:buFontTx/>
              <a:buNone/>
            </a:pPr>
            <a:r>
              <a:rPr lang="fi-FI" altLang="en-US" sz="1800" b="1">
                <a:solidFill>
                  <a:srgbClr val="CC3300"/>
                </a:solidFill>
                <a:latin typeface="Arial" panose="020B0604020202020204" pitchFamily="34" charset="0"/>
              </a:rPr>
              <a:t>Kannettava radioasema</a:t>
            </a:r>
            <a:r>
              <a:rPr lang="fi-FI" altLang="en-US" sz="1800" b="1">
                <a:latin typeface="Arial" panose="020B0604020202020204" pitchFamily="34" charset="0"/>
              </a:rPr>
              <a:t> saa liittää tunnuksen perään merkin /P (portable), esim. </a:t>
            </a:r>
          </a:p>
          <a:p>
            <a:pPr algn="ctr" eaLnBrk="0" hangingPunct="0">
              <a:buClrTx/>
              <a:buFontTx/>
              <a:buNone/>
            </a:pPr>
            <a:r>
              <a:rPr lang="fi-FI" altLang="en-US" sz="1800" b="1">
                <a:solidFill>
                  <a:srgbClr val="CC3300"/>
                </a:solidFill>
                <a:latin typeface="Arial" panose="020B0604020202020204" pitchFamily="34" charset="0"/>
              </a:rPr>
              <a:t>OH3AC/P</a:t>
            </a:r>
            <a:br>
              <a:rPr lang="fi-FI" altLang="en-US" sz="1800" b="1">
                <a:solidFill>
                  <a:srgbClr val="CC3300"/>
                </a:solidFill>
                <a:latin typeface="Arial" panose="020B0604020202020204" pitchFamily="34" charset="0"/>
              </a:rPr>
            </a:br>
            <a:endParaRPr lang="fi-FI" altLang="en-US" sz="1800" b="1">
              <a:solidFill>
                <a:srgbClr val="CC3300"/>
              </a:solidFill>
              <a:latin typeface="Arial" panose="020B0604020202020204" pitchFamily="34" charset="0"/>
            </a:endParaRPr>
          </a:p>
          <a:p>
            <a:pPr eaLnBrk="0" hangingPunct="0">
              <a:buClrTx/>
              <a:buFontTx/>
              <a:buNone/>
            </a:pPr>
            <a:r>
              <a:rPr lang="fi-FI" altLang="en-US" sz="1800" b="1">
                <a:solidFill>
                  <a:srgbClr val="CC3300"/>
                </a:solidFill>
                <a:latin typeface="Arial" panose="020B0604020202020204" pitchFamily="34" charset="0"/>
              </a:rPr>
              <a:t>Ilmalaivassa</a:t>
            </a:r>
            <a:r>
              <a:rPr lang="fi-FI" altLang="en-US" sz="1800" b="1">
                <a:latin typeface="Arial" panose="020B0604020202020204" pitchFamily="34" charset="0"/>
              </a:rPr>
              <a:t> tunnuksen perään liitetään merkit /AM (Aeronautic Mobile), esim. </a:t>
            </a:r>
          </a:p>
          <a:p>
            <a:pPr algn="ctr" eaLnBrk="0" hangingPunct="0">
              <a:buClrTx/>
              <a:buFontTx/>
              <a:buNone/>
            </a:pPr>
            <a:r>
              <a:rPr lang="fi-FI" altLang="en-US" sz="1800" b="1">
                <a:solidFill>
                  <a:srgbClr val="CC3300"/>
                </a:solidFill>
                <a:latin typeface="Arial" panose="020B0604020202020204" pitchFamily="34" charset="0"/>
              </a:rPr>
              <a:t>OH3AC/AM</a:t>
            </a:r>
            <a:br>
              <a:rPr lang="fi-FI" altLang="en-US" sz="1800" b="1">
                <a:solidFill>
                  <a:srgbClr val="CC3300"/>
                </a:solidFill>
                <a:latin typeface="Arial" panose="020B0604020202020204" pitchFamily="34" charset="0"/>
              </a:rPr>
            </a:br>
            <a:endParaRPr lang="fi-FI" altLang="en-US" sz="1800" b="1">
              <a:solidFill>
                <a:srgbClr val="CC3300"/>
              </a:solidFill>
              <a:latin typeface="Arial" panose="020B0604020202020204" pitchFamily="34" charset="0"/>
            </a:endParaRPr>
          </a:p>
          <a:p>
            <a:pPr eaLnBrk="0" hangingPunct="0">
              <a:buClrTx/>
              <a:buFontTx/>
              <a:buNone/>
            </a:pPr>
            <a:r>
              <a:rPr lang="fi-FI" altLang="en-US" sz="1800" b="1">
                <a:solidFill>
                  <a:srgbClr val="CC3300"/>
                </a:solidFill>
                <a:latin typeface="Arial" panose="020B0604020202020204" pitchFamily="34" charset="0"/>
              </a:rPr>
              <a:t>Suomalaisessa aluksessa kansainvälisillä vesillä</a:t>
            </a:r>
            <a:r>
              <a:rPr lang="fi-FI" altLang="en-US" sz="1800" b="1">
                <a:latin typeface="Arial" panose="020B0604020202020204" pitchFamily="34" charset="0"/>
              </a:rPr>
              <a:t> tunnuksen perään liitetään merkit /MM (Maritime Mobile), esim. </a:t>
            </a:r>
          </a:p>
          <a:p>
            <a:pPr algn="ctr" eaLnBrk="0" hangingPunct="0">
              <a:buClrTx/>
              <a:buFontTx/>
              <a:buNone/>
            </a:pPr>
            <a:r>
              <a:rPr lang="fi-FI" altLang="en-US" sz="1800" b="1">
                <a:solidFill>
                  <a:srgbClr val="CC3300"/>
                </a:solidFill>
                <a:latin typeface="Arial" panose="020B0604020202020204" pitchFamily="34" charset="0"/>
              </a:rPr>
              <a:t>OH3AC/MM</a:t>
            </a:r>
          </a:p>
          <a:p>
            <a:pPr algn="ctr" eaLnBrk="0" hangingPunct="0">
              <a:buClrTx/>
              <a:buFontTx/>
              <a:buNone/>
            </a:pPr>
            <a:endParaRPr lang="fi-FI" altLang="en-US" sz="1800" b="1">
              <a:solidFill>
                <a:srgbClr val="CC3300"/>
              </a:solidFill>
              <a:latin typeface="Arial" panose="020B0604020202020204" pitchFamily="34" charset="0"/>
            </a:endParaRPr>
          </a:p>
          <a:p>
            <a:pPr algn="ctr" eaLnBrk="0" hangingPunct="0">
              <a:buClrTx/>
              <a:buFontTx/>
              <a:buNone/>
            </a:pPr>
            <a:r>
              <a:rPr lang="fi-FI" altLang="en-US" sz="1800" b="1">
                <a:latin typeface="Arial" panose="020B0604020202020204" pitchFamily="34" charset="0"/>
              </a:rPr>
              <a:t>Radioamatöörimääräykset eivät enää edellytä näiden lisämerkkien käyttöä, mutta niiden käyttö on suositus ja hyvä tapa!</a:t>
            </a:r>
          </a:p>
        </p:txBody>
      </p:sp>
      <p:sp>
        <p:nvSpPr>
          <p:cNvPr id="19458" name="Text Box 2">
            <a:extLst>
              <a:ext uri="{FF2B5EF4-FFF2-40B4-BE49-F238E27FC236}">
                <a16:creationId xmlns:a16="http://schemas.microsoft.com/office/drawing/2014/main" id="{66003062-BB94-89BF-6BF5-401D35FBE180}"/>
              </a:ext>
            </a:extLst>
          </p:cNvPr>
          <p:cNvSpPr txBox="1">
            <a:spLocks noChangeArrowheads="1"/>
          </p:cNvSpPr>
          <p:nvPr/>
        </p:nvSpPr>
        <p:spPr bwMode="auto">
          <a:xfrm>
            <a:off x="695325" y="533400"/>
            <a:ext cx="7772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500"/>
              </a:spcBef>
              <a:buClrTx/>
              <a:buFontTx/>
              <a:buNone/>
            </a:pPr>
            <a:r>
              <a:rPr lang="fi-FI" altLang="en-US" b="1">
                <a:solidFill>
                  <a:srgbClr val="CC3300"/>
                </a:solidFill>
                <a:latin typeface="Arial" panose="020B0604020202020204" pitchFamily="34" charset="0"/>
              </a:rPr>
              <a:t>Lisämerkit</a:t>
            </a:r>
          </a:p>
        </p:txBody>
      </p:sp>
      <p:pic>
        <p:nvPicPr>
          <p:cNvPr id="19459" name="Picture 3">
            <a:extLst>
              <a:ext uri="{FF2B5EF4-FFF2-40B4-BE49-F238E27FC236}">
                <a16:creationId xmlns:a16="http://schemas.microsoft.com/office/drawing/2014/main" id="{4DC433F8-C42F-550E-574A-46B0227B4A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8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0" name="Text Box 4">
            <a:extLst>
              <a:ext uri="{FF2B5EF4-FFF2-40B4-BE49-F238E27FC236}">
                <a16:creationId xmlns:a16="http://schemas.microsoft.com/office/drawing/2014/main" id="{73B684D4-059B-1A37-78BB-DA124B0E59C2}"/>
              </a:ext>
            </a:extLst>
          </p:cNvPr>
          <p:cNvSpPr txBox="1">
            <a:spLocks noChangeArrowheads="1"/>
          </p:cNvSpPr>
          <p:nvPr/>
        </p:nvSpPr>
        <p:spPr bwMode="auto">
          <a:xfrm>
            <a:off x="0" y="806450"/>
            <a:ext cx="19050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000"/>
              </a:spcBef>
              <a:buClrTx/>
              <a:buFontTx/>
              <a:buNone/>
            </a:pPr>
            <a:r>
              <a:rPr lang="fi-FI" altLang="en-US" sz="1600" b="1">
                <a:solidFill>
                  <a:srgbClr val="3333CC"/>
                </a:solidFill>
                <a:latin typeface="Arial" panose="020B0604020202020204" pitchFamily="34" charset="0"/>
              </a:rPr>
              <a:t>OH3AC</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C1D51BD9-FD8F-064C-35F5-BD88E074C099}"/>
              </a:ext>
            </a:extLst>
          </p:cNvPr>
          <p:cNvSpPr>
            <a:spLocks noChangeArrowheads="1"/>
          </p:cNvSpPr>
          <p:nvPr/>
        </p:nvSpPr>
        <p:spPr bwMode="auto">
          <a:xfrm>
            <a:off x="809625" y="1454150"/>
            <a:ext cx="7572375" cy="4373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eaLnBrk="0" hangingPunct="0">
              <a:spcBef>
                <a:spcPts val="1125"/>
              </a:spcBef>
              <a:buClrTx/>
              <a:buFontTx/>
              <a:buNone/>
            </a:pPr>
            <a:r>
              <a:rPr lang="fi-FI" altLang="en-US" sz="1800" b="1">
                <a:latin typeface="Arial" panose="020B0604020202020204" pitchFamily="34" charset="0"/>
              </a:rPr>
              <a:t>… UTC-AIKA JA LOKIKIRJA</a:t>
            </a:r>
          </a:p>
          <a:p>
            <a:pPr eaLnBrk="0" hangingPunct="0">
              <a:spcBef>
                <a:spcPts val="1125"/>
              </a:spcBef>
              <a:buClrTx/>
              <a:buFontTx/>
              <a:buNone/>
            </a:pPr>
            <a:r>
              <a:rPr lang="fi-FI" altLang="en-US" sz="1800" b="1">
                <a:latin typeface="Arial" panose="020B0604020202020204" pitchFamily="34" charset="0"/>
              </a:rPr>
              <a:t>Pidetyt radioamatööriyhteydet yleensä kirjataan johonkin vihkoon tai tietokoneelle (lokikirja).  Login pitäminen ei enää ole pakollista, mutta suositeltavaa, koska vain niin voit vaihtaa QSL-kortteja, hakea ”awardeja” (työskentelytodisteita) jne.</a:t>
            </a:r>
          </a:p>
          <a:p>
            <a:pPr eaLnBrk="0" hangingPunct="0">
              <a:spcBef>
                <a:spcPts val="1125"/>
              </a:spcBef>
              <a:buClrTx/>
              <a:buFontTx/>
              <a:buNone/>
            </a:pPr>
            <a:r>
              <a:rPr lang="fi-FI" altLang="en-US" sz="1800" b="1">
                <a:latin typeface="Arial" panose="020B0604020202020204" pitchFamily="34" charset="0"/>
              </a:rPr>
              <a:t>Yhteyksien kirjaamisessa käytetään kansainvälistä aikaa UTC (Universal Time Coordinate). (Muita nimityksi ovat mm GMT-aika, Z-aika”) </a:t>
            </a:r>
          </a:p>
          <a:p>
            <a:pPr eaLnBrk="0" hangingPunct="0">
              <a:spcBef>
                <a:spcPts val="1125"/>
              </a:spcBef>
              <a:buClrTx/>
              <a:buFontTx/>
              <a:buNone/>
            </a:pPr>
            <a:r>
              <a:rPr lang="fi-FI" altLang="en-US" sz="1800" b="1">
                <a:latin typeface="Arial" panose="020B0604020202020204" pitchFamily="34" charset="0"/>
              </a:rPr>
              <a:t>UTC -aika on kesäisin kolme tuntia jäljessä Suomen aikaa, talvisin kaksi tuntia. Heti keskiyön jälkeen jopa päiväys voi olla eri Suomen ja UTC -ajan välillä. </a:t>
            </a:r>
          </a:p>
          <a:p>
            <a:pPr eaLnBrk="0" hangingPunct="0">
              <a:spcBef>
                <a:spcPts val="1125"/>
              </a:spcBef>
              <a:buClrTx/>
              <a:buFontTx/>
              <a:buNone/>
            </a:pPr>
            <a:r>
              <a:rPr lang="fi-FI" altLang="en-US" sz="1800" b="1">
                <a:latin typeface="Arial" panose="020B0604020202020204" pitchFamily="34" charset="0"/>
              </a:rPr>
              <a:t> </a:t>
            </a:r>
          </a:p>
          <a:p>
            <a:pPr eaLnBrk="0" hangingPunct="0">
              <a:spcBef>
                <a:spcPts val="1125"/>
              </a:spcBef>
              <a:buClrTx/>
              <a:buFontTx/>
              <a:buNone/>
            </a:pPr>
            <a:endParaRPr lang="fi-FI" altLang="en-US" sz="1800" b="1">
              <a:latin typeface="Arial" panose="020B0604020202020204" pitchFamily="34" charset="0"/>
            </a:endParaRPr>
          </a:p>
        </p:txBody>
      </p:sp>
      <p:sp>
        <p:nvSpPr>
          <p:cNvPr id="20482" name="Text Box 2">
            <a:extLst>
              <a:ext uri="{FF2B5EF4-FFF2-40B4-BE49-F238E27FC236}">
                <a16:creationId xmlns:a16="http://schemas.microsoft.com/office/drawing/2014/main" id="{1CD08659-7313-F285-CED3-323411292C29}"/>
              </a:ext>
            </a:extLst>
          </p:cNvPr>
          <p:cNvSpPr txBox="1">
            <a:spLocks noChangeArrowheads="1"/>
          </p:cNvSpPr>
          <p:nvPr/>
        </p:nvSpPr>
        <p:spPr bwMode="auto">
          <a:xfrm>
            <a:off x="695325" y="533400"/>
            <a:ext cx="7772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500"/>
              </a:spcBef>
              <a:buClrTx/>
              <a:buFontTx/>
              <a:buNone/>
            </a:pPr>
            <a:r>
              <a:rPr lang="fi-FI" altLang="en-US" b="1">
                <a:solidFill>
                  <a:srgbClr val="CC3300"/>
                </a:solidFill>
                <a:latin typeface="Arial" panose="020B0604020202020204" pitchFamily="34" charset="0"/>
              </a:rPr>
              <a:t>Yhteyden pitäminen</a:t>
            </a:r>
          </a:p>
        </p:txBody>
      </p:sp>
      <p:pic>
        <p:nvPicPr>
          <p:cNvPr id="20483" name="Picture 3">
            <a:extLst>
              <a:ext uri="{FF2B5EF4-FFF2-40B4-BE49-F238E27FC236}">
                <a16:creationId xmlns:a16="http://schemas.microsoft.com/office/drawing/2014/main" id="{D4655D2C-7D84-08AA-C5FA-D9F9898CE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14288"/>
            <a:ext cx="18288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4" name="Text Box 4">
            <a:extLst>
              <a:ext uri="{FF2B5EF4-FFF2-40B4-BE49-F238E27FC236}">
                <a16:creationId xmlns:a16="http://schemas.microsoft.com/office/drawing/2014/main" id="{36351AE8-B742-58AE-7C1E-56B0073D4C17}"/>
              </a:ext>
            </a:extLst>
          </p:cNvPr>
          <p:cNvSpPr txBox="1">
            <a:spLocks noChangeArrowheads="1"/>
          </p:cNvSpPr>
          <p:nvPr/>
        </p:nvSpPr>
        <p:spPr bwMode="auto">
          <a:xfrm>
            <a:off x="0" y="806450"/>
            <a:ext cx="19050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000"/>
              </a:spcBef>
              <a:buClrTx/>
              <a:buFontTx/>
              <a:buNone/>
            </a:pPr>
            <a:r>
              <a:rPr lang="fi-FI" altLang="en-US" sz="1600" b="1">
                <a:solidFill>
                  <a:srgbClr val="3333CC"/>
                </a:solidFill>
                <a:latin typeface="Arial" panose="020B0604020202020204" pitchFamily="34" charset="0"/>
              </a:rPr>
              <a:t>OH3AC</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037F63B2-3EAD-51DE-7DC3-2B7CB8C5B976}"/>
              </a:ext>
            </a:extLst>
          </p:cNvPr>
          <p:cNvSpPr>
            <a:spLocks noChangeArrowheads="1"/>
          </p:cNvSpPr>
          <p:nvPr/>
        </p:nvSpPr>
        <p:spPr bwMode="auto">
          <a:xfrm>
            <a:off x="828675" y="1452563"/>
            <a:ext cx="7553325" cy="3944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eaLnBrk="0" hangingPunct="0">
              <a:spcBef>
                <a:spcPts val="1125"/>
              </a:spcBef>
              <a:buClrTx/>
              <a:buFontTx/>
              <a:buNone/>
            </a:pPr>
            <a:r>
              <a:rPr lang="fi-FI" altLang="en-US" sz="1800" b="1">
                <a:latin typeface="Arial" panose="020B0604020202020204" pitchFamily="34" charset="0"/>
              </a:rPr>
              <a:t>Radioamatööriyhteydet ovat julkisia, niitä voi kuunnella kuka tahansa eikä lähetyksiä saa salata. Niinpä näissä kahdenkeskisissä yhteyksissä ei puhuta politiikkaa eikä uskontoa, vaan juttelu keskittyy teknisiin, harrastetta lähellä oleviin, molempia kiinnostaviin asioihin. Myöskään kaupankäynti ei ole suositeltavaa.</a:t>
            </a:r>
          </a:p>
          <a:p>
            <a:pPr eaLnBrk="0" hangingPunct="0">
              <a:spcBef>
                <a:spcPts val="1125"/>
              </a:spcBef>
              <a:buClrTx/>
              <a:buFontTx/>
              <a:buNone/>
            </a:pPr>
            <a:r>
              <a:rPr lang="fi-FI" altLang="en-US" sz="1800" b="1">
                <a:latin typeface="Arial" panose="020B0604020202020204" pitchFamily="34" charset="0"/>
              </a:rPr>
              <a:t>Yleisradiotyyppiset lähetykset ovat siis kiellettyjä. (Poikkeuksena amatööriTV:n, ATVn televisiolähettimen virittäminen testikuvalla.) Radioamatööriyhteyksistä ei saa periä korvauksia, eikä radioamatööritaajuuksilla saa välittää kaupallisia viestejä.</a:t>
            </a:r>
          </a:p>
          <a:p>
            <a:pPr eaLnBrk="0" hangingPunct="0">
              <a:spcBef>
                <a:spcPts val="1125"/>
              </a:spcBef>
              <a:buClrTx/>
              <a:buFontTx/>
              <a:buNone/>
            </a:pPr>
            <a:r>
              <a:rPr lang="fi-FI" altLang="en-US" sz="1800" b="1">
                <a:latin typeface="Arial" panose="020B0604020202020204" pitchFamily="34" charset="0"/>
              </a:rPr>
              <a:t>Radioamatöörit pitävät siis yhteyksiä keskenään, MUUHUN radioliikenteeseen saa olla yhteydessä vain pelastusharjoituksissa tai hätätilanteissa. Amatööriyhteyttä ei myöskään saa pitää sellaisiin maihin, joissa tällainen harrastustoiminta on kielletty. </a:t>
            </a:r>
          </a:p>
        </p:txBody>
      </p:sp>
      <p:sp>
        <p:nvSpPr>
          <p:cNvPr id="21506" name="Text Box 2">
            <a:extLst>
              <a:ext uri="{FF2B5EF4-FFF2-40B4-BE49-F238E27FC236}">
                <a16:creationId xmlns:a16="http://schemas.microsoft.com/office/drawing/2014/main" id="{AB3F68A4-A702-D704-A8D1-69B5F5EEBC7B}"/>
              </a:ext>
            </a:extLst>
          </p:cNvPr>
          <p:cNvSpPr txBox="1">
            <a:spLocks noChangeArrowheads="1"/>
          </p:cNvSpPr>
          <p:nvPr/>
        </p:nvSpPr>
        <p:spPr bwMode="auto">
          <a:xfrm>
            <a:off x="695325" y="533400"/>
            <a:ext cx="7772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500"/>
              </a:spcBef>
              <a:buClrTx/>
              <a:buFontTx/>
              <a:buNone/>
            </a:pPr>
            <a:r>
              <a:rPr lang="fi-FI" altLang="en-US" b="1">
                <a:solidFill>
                  <a:srgbClr val="CC3300"/>
                </a:solidFill>
                <a:latin typeface="Arial" panose="020B0604020202020204" pitchFamily="34" charset="0"/>
              </a:rPr>
              <a:t>Yhteyden pitäminen</a:t>
            </a:r>
          </a:p>
        </p:txBody>
      </p:sp>
      <p:pic>
        <p:nvPicPr>
          <p:cNvPr id="21507" name="Picture 3">
            <a:extLst>
              <a:ext uri="{FF2B5EF4-FFF2-40B4-BE49-F238E27FC236}">
                <a16:creationId xmlns:a16="http://schemas.microsoft.com/office/drawing/2014/main" id="{3589BB5B-A154-57A6-1E9D-C5888131D6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8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8" name="Text Box 4">
            <a:extLst>
              <a:ext uri="{FF2B5EF4-FFF2-40B4-BE49-F238E27FC236}">
                <a16:creationId xmlns:a16="http://schemas.microsoft.com/office/drawing/2014/main" id="{A1CD8674-0334-7296-1721-2CD4465F9FD1}"/>
              </a:ext>
            </a:extLst>
          </p:cNvPr>
          <p:cNvSpPr txBox="1">
            <a:spLocks noChangeArrowheads="1"/>
          </p:cNvSpPr>
          <p:nvPr/>
        </p:nvSpPr>
        <p:spPr bwMode="auto">
          <a:xfrm>
            <a:off x="0" y="806450"/>
            <a:ext cx="19050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000"/>
              </a:spcBef>
              <a:buClrTx/>
              <a:buFontTx/>
              <a:buNone/>
            </a:pPr>
            <a:r>
              <a:rPr lang="fi-FI" altLang="en-US" sz="1600" b="1">
                <a:solidFill>
                  <a:srgbClr val="3333CC"/>
                </a:solidFill>
                <a:latin typeface="Arial" panose="020B0604020202020204" pitchFamily="34" charset="0"/>
              </a:rPr>
              <a:t>OH3AC</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9A626B9A-B88D-13D9-3267-A27E55DB988E}"/>
              </a:ext>
            </a:extLst>
          </p:cNvPr>
          <p:cNvSpPr>
            <a:spLocks noChangeArrowheads="1"/>
          </p:cNvSpPr>
          <p:nvPr/>
        </p:nvSpPr>
        <p:spPr bwMode="auto">
          <a:xfrm>
            <a:off x="539750" y="1439863"/>
            <a:ext cx="4859338" cy="421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eaLnBrk="0" hangingPunct="0">
              <a:spcBef>
                <a:spcPts val="1125"/>
              </a:spcBef>
              <a:buClrTx/>
              <a:buFontTx/>
              <a:buNone/>
            </a:pPr>
            <a:r>
              <a:rPr lang="fi-FI" altLang="en-US" sz="1800" b="1">
                <a:latin typeface="Arial" panose="020B0604020202020204" pitchFamily="34" charset="0"/>
              </a:rPr>
              <a:t>Radioamatööriyhteyksiä voi pitää myös ns. toistinasemien kautta. </a:t>
            </a:r>
          </a:p>
          <a:p>
            <a:pPr eaLnBrk="0" hangingPunct="0">
              <a:spcBef>
                <a:spcPts val="1125"/>
              </a:spcBef>
              <a:buClrTx/>
              <a:buFontTx/>
              <a:buNone/>
            </a:pPr>
            <a:r>
              <a:rPr lang="fi-FI" altLang="en-US" sz="1800" b="1">
                <a:latin typeface="Arial" panose="020B0604020202020204" pitchFamily="34" charset="0"/>
              </a:rPr>
              <a:t>Suurimpiin kaupunkeihin on rakennettu toistimia, jotka vastaanottavat lähetyksiä yhdellä taajuudella ja lähettävät ne vahvistettuna toisella taajuudella. Tätä kutsutaan duplex -työskentelyksi ja esim. 145 MHz taajuus onkin jaettu simplexkanaviin (suorat yhteydet) ja duplexkanaviin (toistinasemayhteydet). </a:t>
            </a:r>
          </a:p>
          <a:p>
            <a:pPr eaLnBrk="0" hangingPunct="0">
              <a:spcBef>
                <a:spcPts val="1125"/>
              </a:spcBef>
              <a:buClrTx/>
              <a:buFontTx/>
              <a:buNone/>
            </a:pPr>
            <a:r>
              <a:rPr lang="fi-FI" altLang="en-US" sz="1800" b="1">
                <a:latin typeface="Arial" panose="020B0604020202020204" pitchFamily="34" charset="0"/>
              </a:rPr>
              <a:t>Toistinasemat ovat periaatteessa tarkoitettu liikkuville ja kannettaville radioasemille, mutta niitä saavat toki käyttää kaikki muutkin asemat. </a:t>
            </a:r>
          </a:p>
        </p:txBody>
      </p:sp>
      <p:sp>
        <p:nvSpPr>
          <p:cNvPr id="22530" name="Text Box 2">
            <a:extLst>
              <a:ext uri="{FF2B5EF4-FFF2-40B4-BE49-F238E27FC236}">
                <a16:creationId xmlns:a16="http://schemas.microsoft.com/office/drawing/2014/main" id="{6799E88F-DAD0-9068-A557-B4C665FCB21C}"/>
              </a:ext>
            </a:extLst>
          </p:cNvPr>
          <p:cNvSpPr txBox="1">
            <a:spLocks noChangeArrowheads="1"/>
          </p:cNvSpPr>
          <p:nvPr/>
        </p:nvSpPr>
        <p:spPr bwMode="auto">
          <a:xfrm>
            <a:off x="681038" y="533400"/>
            <a:ext cx="6878637"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500"/>
              </a:spcBef>
              <a:buClrTx/>
              <a:buFontTx/>
              <a:buNone/>
            </a:pPr>
            <a:r>
              <a:rPr lang="fi-FI" altLang="en-US" b="1">
                <a:solidFill>
                  <a:srgbClr val="CC3300"/>
                </a:solidFill>
                <a:latin typeface="Arial" panose="020B0604020202020204" pitchFamily="34" charset="0"/>
              </a:rPr>
              <a:t>Yhteyden pitäminen</a:t>
            </a:r>
          </a:p>
        </p:txBody>
      </p:sp>
      <p:pic>
        <p:nvPicPr>
          <p:cNvPr id="22531" name="Picture 3">
            <a:extLst>
              <a:ext uri="{FF2B5EF4-FFF2-40B4-BE49-F238E27FC236}">
                <a16:creationId xmlns:a16="http://schemas.microsoft.com/office/drawing/2014/main" id="{23065B3F-5E61-B21A-8FA0-6A38EFCCB1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36513"/>
            <a:ext cx="18288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2" name="Text Box 4">
            <a:extLst>
              <a:ext uri="{FF2B5EF4-FFF2-40B4-BE49-F238E27FC236}">
                <a16:creationId xmlns:a16="http://schemas.microsoft.com/office/drawing/2014/main" id="{C924566B-44E9-5231-6170-DC39B036127B}"/>
              </a:ext>
            </a:extLst>
          </p:cNvPr>
          <p:cNvSpPr txBox="1">
            <a:spLocks noChangeArrowheads="1"/>
          </p:cNvSpPr>
          <p:nvPr/>
        </p:nvSpPr>
        <p:spPr bwMode="auto">
          <a:xfrm>
            <a:off x="0" y="806450"/>
            <a:ext cx="19050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000"/>
              </a:spcBef>
              <a:buClrTx/>
              <a:buFontTx/>
              <a:buNone/>
            </a:pPr>
            <a:r>
              <a:rPr lang="fi-FI" altLang="en-US" sz="1600" b="1">
                <a:solidFill>
                  <a:srgbClr val="3333CC"/>
                </a:solidFill>
                <a:latin typeface="Arial" panose="020B0604020202020204" pitchFamily="34" charset="0"/>
              </a:rPr>
              <a:t>OH3AC</a:t>
            </a:r>
          </a:p>
        </p:txBody>
      </p:sp>
      <p:pic>
        <p:nvPicPr>
          <p:cNvPr id="22533" name="Picture 5">
            <a:extLst>
              <a:ext uri="{FF2B5EF4-FFF2-40B4-BE49-F238E27FC236}">
                <a16:creationId xmlns:a16="http://schemas.microsoft.com/office/drawing/2014/main" id="{8BA65786-58C4-017A-DA4E-1CB2DCFD5E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5684" y="676636"/>
            <a:ext cx="3419475" cy="58753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3553" name="Picture 1">
            <a:extLst>
              <a:ext uri="{FF2B5EF4-FFF2-40B4-BE49-F238E27FC236}">
                <a16:creationId xmlns:a16="http://schemas.microsoft.com/office/drawing/2014/main" id="{F6FF80D0-89FC-1184-B7DA-9552BA7F3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187450"/>
            <a:ext cx="5759450" cy="33067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4" name="Picture 2">
            <a:extLst>
              <a:ext uri="{FF2B5EF4-FFF2-40B4-BE49-F238E27FC236}">
                <a16:creationId xmlns:a16="http://schemas.microsoft.com/office/drawing/2014/main" id="{BB5E00A8-4387-98D9-9334-93683FEA75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36513"/>
            <a:ext cx="18288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5" name="Picture 3">
            <a:extLst>
              <a:ext uri="{FF2B5EF4-FFF2-40B4-BE49-F238E27FC236}">
                <a16:creationId xmlns:a16="http://schemas.microsoft.com/office/drawing/2014/main" id="{ADC35E3D-D3D0-3867-162D-B3CEFE1163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36513"/>
            <a:ext cx="18288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6" name="Text Box 4">
            <a:extLst>
              <a:ext uri="{FF2B5EF4-FFF2-40B4-BE49-F238E27FC236}">
                <a16:creationId xmlns:a16="http://schemas.microsoft.com/office/drawing/2014/main" id="{51203B0C-1A83-9C3B-4435-F67054474DD9}"/>
              </a:ext>
            </a:extLst>
          </p:cNvPr>
          <p:cNvSpPr txBox="1">
            <a:spLocks noChangeArrowheads="1"/>
          </p:cNvSpPr>
          <p:nvPr/>
        </p:nvSpPr>
        <p:spPr bwMode="auto">
          <a:xfrm>
            <a:off x="681038" y="533400"/>
            <a:ext cx="6878637"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500"/>
              </a:spcBef>
              <a:buClrTx/>
              <a:buFontTx/>
              <a:buNone/>
            </a:pPr>
            <a:r>
              <a:rPr lang="fi-FI" altLang="en-US" b="1">
                <a:solidFill>
                  <a:srgbClr val="CC3300"/>
                </a:solidFill>
                <a:latin typeface="Arial" panose="020B0604020202020204" pitchFamily="34" charset="0"/>
              </a:rPr>
              <a:t>Toistinaseman toiminta</a:t>
            </a:r>
          </a:p>
        </p:txBody>
      </p:sp>
      <p:sp>
        <p:nvSpPr>
          <p:cNvPr id="23557" name="Line 5">
            <a:extLst>
              <a:ext uri="{FF2B5EF4-FFF2-40B4-BE49-F238E27FC236}">
                <a16:creationId xmlns:a16="http://schemas.microsoft.com/office/drawing/2014/main" id="{7733AD9F-F1AC-59AB-3518-707601E58171}"/>
              </a:ext>
            </a:extLst>
          </p:cNvPr>
          <p:cNvSpPr>
            <a:spLocks noChangeShapeType="1"/>
          </p:cNvSpPr>
          <p:nvPr/>
        </p:nvSpPr>
        <p:spPr bwMode="auto">
          <a:xfrm flipH="1" flipV="1">
            <a:off x="5324475" y="1797050"/>
            <a:ext cx="906463" cy="546100"/>
          </a:xfrm>
          <a:prstGeom prst="line">
            <a:avLst/>
          </a:prstGeom>
          <a:noFill/>
          <a:ln w="720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558" name="Line 6">
            <a:extLst>
              <a:ext uri="{FF2B5EF4-FFF2-40B4-BE49-F238E27FC236}">
                <a16:creationId xmlns:a16="http://schemas.microsoft.com/office/drawing/2014/main" id="{7FB5FF49-2E22-3647-4853-BEF524C21474}"/>
              </a:ext>
            </a:extLst>
          </p:cNvPr>
          <p:cNvSpPr>
            <a:spLocks noChangeShapeType="1"/>
          </p:cNvSpPr>
          <p:nvPr/>
        </p:nvSpPr>
        <p:spPr bwMode="auto">
          <a:xfrm flipH="1">
            <a:off x="2984500" y="1728788"/>
            <a:ext cx="727075" cy="539750"/>
          </a:xfrm>
          <a:prstGeom prst="line">
            <a:avLst/>
          </a:prstGeom>
          <a:noFill/>
          <a:ln w="720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E98B1B13-F138-3FA4-F9AD-C1FF593906A0}"/>
              </a:ext>
            </a:extLst>
          </p:cNvPr>
          <p:cNvSpPr>
            <a:spLocks noChangeArrowheads="1"/>
          </p:cNvSpPr>
          <p:nvPr/>
        </p:nvSpPr>
        <p:spPr bwMode="auto">
          <a:xfrm>
            <a:off x="900113" y="1476375"/>
            <a:ext cx="7481887" cy="4664075"/>
          </a:xfrm>
          <a:prstGeom prst="rect">
            <a:avLst/>
          </a:prstGeom>
          <a:solidFill>
            <a:srgbClr val="F6F6F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buClrTx/>
              <a:buFontTx/>
              <a:buNone/>
            </a:pPr>
            <a:r>
              <a:rPr lang="fi-FI" altLang="en-US" sz="1800" b="1">
                <a:latin typeface="Arial" panose="020B0604020202020204" pitchFamily="34" charset="0"/>
              </a:rPr>
              <a:t>Hätäliikenne radioaalloilla on nykyisenä kännykkäaikana erittäin harvinaista, mutta myös GSM -verkot voivat tukkeutua, maan-järistykset rikkoa lankaverkkoja ja hätä voi sattua merellä. Jotta hätäliikenne radioaalloilla sujuisi mahdollisimman hyvin, on liikenteen pelisääntöjen osaaminen erittäin tärkeää.</a:t>
            </a:r>
          </a:p>
          <a:p>
            <a:pPr eaLnBrk="0" hangingPunct="0">
              <a:buClrTx/>
              <a:buFontTx/>
              <a:buNone/>
            </a:pPr>
            <a:endParaRPr lang="fi-FI" altLang="en-US" sz="1800" b="1">
              <a:latin typeface="Arial" panose="020B0604020202020204" pitchFamily="34" charset="0"/>
            </a:endParaRPr>
          </a:p>
          <a:p>
            <a:pPr eaLnBrk="0" hangingPunct="0">
              <a:buClrTx/>
              <a:buFontTx/>
              <a:buNone/>
            </a:pPr>
            <a:r>
              <a:rPr lang="fi-FI" altLang="en-US" sz="1800" b="1">
                <a:latin typeface="Arial" panose="020B0604020202020204" pitchFamily="34" charset="0"/>
              </a:rPr>
              <a:t>Hätäliikenteen osaamista tarvitaan myös kaikessa muussa radioliikenteessä ja sen osaaminen on osa yleistietoutta!</a:t>
            </a:r>
          </a:p>
          <a:p>
            <a:pPr eaLnBrk="0" hangingPunct="0">
              <a:buClrTx/>
              <a:buFontTx/>
              <a:buNone/>
            </a:pPr>
            <a:endParaRPr lang="fi-FI" altLang="en-US" sz="1800" b="1">
              <a:latin typeface="Arial" panose="020B0604020202020204" pitchFamily="34" charset="0"/>
            </a:endParaRPr>
          </a:p>
          <a:p>
            <a:pPr eaLnBrk="0" hangingPunct="0">
              <a:buClrTx/>
              <a:buFontTx/>
              <a:buNone/>
            </a:pPr>
            <a:r>
              <a:rPr lang="fi-FI" altLang="en-US" sz="1800" b="1">
                <a:latin typeface="Arial" panose="020B0604020202020204" pitchFamily="34" charset="0"/>
              </a:rPr>
              <a:t>Hätäliikenteen saa aloittaa mikäli kulkuneuvoa ja siinä olevia ihmisiä uhkaa välitön ja vakava vaara ja kun tämän vuoksi tarvitaan pikaista apua. </a:t>
            </a:r>
          </a:p>
          <a:p>
            <a:pPr eaLnBrk="0" hangingPunct="0">
              <a:buClrTx/>
              <a:buFontTx/>
              <a:buNone/>
            </a:pPr>
            <a:endParaRPr lang="fi-FI" altLang="en-US" sz="1800" b="1">
              <a:latin typeface="Arial" panose="020B0604020202020204" pitchFamily="34" charset="0"/>
            </a:endParaRPr>
          </a:p>
          <a:p>
            <a:pPr eaLnBrk="0" hangingPunct="0">
              <a:buClrTx/>
              <a:buFontTx/>
              <a:buNone/>
            </a:pPr>
            <a:r>
              <a:rPr lang="fi-FI" altLang="en-US" sz="1800" b="1">
                <a:latin typeface="Arial" panose="020B0604020202020204" pitchFamily="34" charset="0"/>
              </a:rPr>
              <a:t>Hätäliikenteessä ei kysellä tutkintoja tai oikeuksia: kuka tahansa saa käyttää mitä tahansa taajuuksia millä tahansa tehoilla eli herättää huomiota miten tahansa jos sitä tarvitaan ihmishenkien pelastamiseksi.</a:t>
            </a:r>
          </a:p>
        </p:txBody>
      </p:sp>
      <p:sp>
        <p:nvSpPr>
          <p:cNvPr id="6146" name="Text Box 2">
            <a:extLst>
              <a:ext uri="{FF2B5EF4-FFF2-40B4-BE49-F238E27FC236}">
                <a16:creationId xmlns:a16="http://schemas.microsoft.com/office/drawing/2014/main" id="{59B1D8C4-BCAC-BF83-B4D5-3B02FC67913A}"/>
              </a:ext>
            </a:extLst>
          </p:cNvPr>
          <p:cNvSpPr txBox="1">
            <a:spLocks noChangeArrowheads="1"/>
          </p:cNvSpPr>
          <p:nvPr/>
        </p:nvSpPr>
        <p:spPr bwMode="auto">
          <a:xfrm>
            <a:off x="685800" y="533400"/>
            <a:ext cx="7772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500"/>
              </a:spcBef>
              <a:buClrTx/>
              <a:buFontTx/>
              <a:buNone/>
            </a:pPr>
            <a:r>
              <a:rPr lang="fi-FI" altLang="en-US" b="1">
                <a:solidFill>
                  <a:srgbClr val="CC3300"/>
                </a:solidFill>
                <a:latin typeface="Arial" panose="020B0604020202020204" pitchFamily="34" charset="0"/>
              </a:rPr>
              <a:t>Hätäliikenne</a:t>
            </a:r>
          </a:p>
        </p:txBody>
      </p:sp>
      <p:pic>
        <p:nvPicPr>
          <p:cNvPr id="6147" name="Picture 3">
            <a:extLst>
              <a:ext uri="{FF2B5EF4-FFF2-40B4-BE49-F238E27FC236}">
                <a16:creationId xmlns:a16="http://schemas.microsoft.com/office/drawing/2014/main" id="{8FB91D2D-316B-B8FB-066B-283400402A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 y="14288"/>
            <a:ext cx="18288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8" name="Text Box 4">
            <a:extLst>
              <a:ext uri="{FF2B5EF4-FFF2-40B4-BE49-F238E27FC236}">
                <a16:creationId xmlns:a16="http://schemas.microsoft.com/office/drawing/2014/main" id="{32E946A9-E439-61AC-63A2-C9C640698926}"/>
              </a:ext>
            </a:extLst>
          </p:cNvPr>
          <p:cNvSpPr txBox="1">
            <a:spLocks noChangeArrowheads="1"/>
          </p:cNvSpPr>
          <p:nvPr/>
        </p:nvSpPr>
        <p:spPr bwMode="auto">
          <a:xfrm>
            <a:off x="0" y="806450"/>
            <a:ext cx="19050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000"/>
              </a:spcBef>
              <a:buClrTx/>
              <a:buFontTx/>
              <a:buNone/>
            </a:pPr>
            <a:r>
              <a:rPr lang="fi-FI" altLang="en-US" sz="1600" b="1">
                <a:solidFill>
                  <a:srgbClr val="3333CC"/>
                </a:solidFill>
                <a:latin typeface="Arial" panose="020B0604020202020204" pitchFamily="34" charset="0"/>
              </a:rPr>
              <a:t>OH3AC</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A44DA090-E3E6-96B2-6AA3-D80CE8239D97}"/>
              </a:ext>
            </a:extLst>
          </p:cNvPr>
          <p:cNvSpPr>
            <a:spLocks noChangeArrowheads="1"/>
          </p:cNvSpPr>
          <p:nvPr/>
        </p:nvSpPr>
        <p:spPr bwMode="auto">
          <a:xfrm>
            <a:off x="842963" y="1452563"/>
            <a:ext cx="7539037" cy="564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eaLnBrk="0" hangingPunct="0">
              <a:spcBef>
                <a:spcPts val="1125"/>
              </a:spcBef>
              <a:buClrTx/>
              <a:buFontTx/>
              <a:buNone/>
            </a:pPr>
            <a:r>
              <a:rPr lang="fi-FI" altLang="en-US" sz="1800" b="1">
                <a:latin typeface="Arial" panose="020B0604020202020204" pitchFamily="34" charset="0"/>
                <a:ea typeface="Arial Unicode MS" panose="020B0604020202020204" pitchFamily="34" charset="-128"/>
                <a:cs typeface="Arial Unicode MS" panose="020B0604020202020204" pitchFamily="34" charset="-128"/>
              </a:rPr>
              <a:t>Jotta myös ulkomailla liikuttaessa radioamatöörit voisivat liiken-nöidä keskenään, monet maat ovat liittyneet ns. CEPT-sopimuk-seen. Sopimuksen mukaan kotimaassaan radioamatööriluvan omaava henkilö saa pitää myös vieraassa maassa yhteyksiä tilapäisesti (maks. 3 kk) ilman erillistä lupaa. Lupa ei oikeuta pysyvän aseman perustamiseen ja on voimassa vain sen hyväksyneissä CEPT-maissa, jota Suomen lisäksi ilmoittaneet noudattavansa lähes kaikki Euroopan valtiot sekä joukko Euroopan ulkopuolisia maita.</a:t>
            </a:r>
          </a:p>
          <a:p>
            <a:pPr eaLnBrk="0" hangingPunct="0">
              <a:buClrTx/>
              <a:buFontTx/>
              <a:buNone/>
            </a:pPr>
            <a:endParaRPr lang="fi-FI" altLang="en-US" sz="1200" b="1">
              <a:latin typeface="Arial" panose="020B0604020202020204" pitchFamily="34" charset="0"/>
              <a:ea typeface="Arial Unicode MS" panose="020B0604020202020204" pitchFamily="34" charset="-128"/>
              <a:cs typeface="Arial Unicode MS" panose="020B0604020202020204" pitchFamily="34" charset="-128"/>
            </a:endParaRPr>
          </a:p>
          <a:p>
            <a:pPr eaLnBrk="0" hangingPunct="0">
              <a:buClrTx/>
              <a:buFontTx/>
              <a:buNone/>
            </a:pPr>
            <a:r>
              <a:rPr lang="fi-FI" altLang="en-US" sz="1800" b="1">
                <a:latin typeface="Arial" panose="020B0604020202020204" pitchFamily="34" charset="0"/>
                <a:ea typeface="Arial Unicode MS" panose="020B0604020202020204" pitchFamily="34" charset="-128"/>
                <a:cs typeface="Arial Unicode MS" panose="020B0604020202020204" pitchFamily="34" charset="-128"/>
              </a:rPr>
              <a:t>Esim. Norja kuuluu CEPT -maihin ja norjalaisten amatöörien maatunnus on LA. Mikäli ajan Norjassa autolla, tunnukseni on LA/OH3AC/M</a:t>
            </a:r>
          </a:p>
          <a:p>
            <a:pPr eaLnBrk="0" hangingPunct="0">
              <a:spcBef>
                <a:spcPts val="1125"/>
              </a:spcBef>
              <a:buClrTx/>
              <a:buFontTx/>
              <a:buNone/>
            </a:pPr>
            <a:r>
              <a:rPr lang="fi-FI" altLang="en-US" sz="1800" b="1">
                <a:latin typeface="Arial" panose="020B0604020202020204" pitchFamily="34" charset="0"/>
              </a:rPr>
              <a:t>Vieraassa maassa on voimassa kyseisen maan radiolainsäädänto, jota on noudatettava.</a:t>
            </a:r>
          </a:p>
          <a:p>
            <a:pPr eaLnBrk="0" hangingPunct="0">
              <a:spcBef>
                <a:spcPts val="1125"/>
              </a:spcBef>
              <a:buClrTx/>
              <a:buFontTx/>
              <a:buNone/>
            </a:pPr>
            <a:r>
              <a:rPr lang="fi-FI" altLang="en-US" sz="1800" b="1">
                <a:latin typeface="Arial" panose="020B0604020202020204" pitchFamily="34" charset="0"/>
              </a:rPr>
              <a:t>Jos haluat työskennellä vakituisesti toisessa maassa, voit saada pysyvän luvan joko HAREC-järjestelmän kautta tai hakemalla kyseisestä maasta erikseen radioamatöörilupaa. </a:t>
            </a:r>
          </a:p>
          <a:p>
            <a:pPr eaLnBrk="0" hangingPunct="0">
              <a:spcBef>
                <a:spcPts val="1125"/>
              </a:spcBef>
              <a:buClrTx/>
              <a:buFontTx/>
              <a:buNone/>
            </a:pPr>
            <a:r>
              <a:rPr lang="fi-FI" altLang="en-US" sz="1800" b="1">
                <a:latin typeface="Arial" panose="020B0604020202020204" pitchFamily="34" charset="0"/>
                <a:ea typeface="Arial Unicode MS" panose="020B0604020202020204" pitchFamily="34" charset="-128"/>
                <a:cs typeface="Arial Unicode MS" panose="020B0604020202020204" pitchFamily="34" charset="-128"/>
              </a:rPr>
              <a:t> </a:t>
            </a:r>
          </a:p>
        </p:txBody>
      </p:sp>
      <p:sp>
        <p:nvSpPr>
          <p:cNvPr id="24578" name="Text Box 2">
            <a:extLst>
              <a:ext uri="{FF2B5EF4-FFF2-40B4-BE49-F238E27FC236}">
                <a16:creationId xmlns:a16="http://schemas.microsoft.com/office/drawing/2014/main" id="{03CE3461-20A8-3DE8-DD75-BE592C36CD47}"/>
              </a:ext>
            </a:extLst>
          </p:cNvPr>
          <p:cNvSpPr txBox="1">
            <a:spLocks noChangeArrowheads="1"/>
          </p:cNvSpPr>
          <p:nvPr/>
        </p:nvSpPr>
        <p:spPr bwMode="auto">
          <a:xfrm>
            <a:off x="681038" y="533400"/>
            <a:ext cx="7772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500"/>
              </a:spcBef>
              <a:buClrTx/>
              <a:buFontTx/>
              <a:buNone/>
            </a:pPr>
            <a:r>
              <a:rPr lang="fi-FI" altLang="en-US" b="1">
                <a:solidFill>
                  <a:srgbClr val="CC3300"/>
                </a:solidFill>
                <a:latin typeface="Arial" panose="020B0604020202020204" pitchFamily="34" charset="0"/>
              </a:rPr>
              <a:t>Yhteydet ulkomailla</a:t>
            </a:r>
          </a:p>
        </p:txBody>
      </p:sp>
      <p:pic>
        <p:nvPicPr>
          <p:cNvPr id="24579" name="Picture 3">
            <a:extLst>
              <a:ext uri="{FF2B5EF4-FFF2-40B4-BE49-F238E27FC236}">
                <a16:creationId xmlns:a16="http://schemas.microsoft.com/office/drawing/2014/main" id="{BFEA0861-CFF4-F38A-1F64-275BB11999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8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0" name="Text Box 4">
            <a:extLst>
              <a:ext uri="{FF2B5EF4-FFF2-40B4-BE49-F238E27FC236}">
                <a16:creationId xmlns:a16="http://schemas.microsoft.com/office/drawing/2014/main" id="{B828C45C-FFDE-78E4-F525-1B3B83E4F361}"/>
              </a:ext>
            </a:extLst>
          </p:cNvPr>
          <p:cNvSpPr txBox="1">
            <a:spLocks noChangeArrowheads="1"/>
          </p:cNvSpPr>
          <p:nvPr/>
        </p:nvSpPr>
        <p:spPr bwMode="auto">
          <a:xfrm>
            <a:off x="0" y="806450"/>
            <a:ext cx="19050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000"/>
              </a:spcBef>
              <a:buClrTx/>
              <a:buFontTx/>
              <a:buNone/>
            </a:pPr>
            <a:r>
              <a:rPr lang="fi-FI" altLang="en-US" sz="1600" b="1">
                <a:solidFill>
                  <a:srgbClr val="3333CC"/>
                </a:solidFill>
                <a:latin typeface="Arial" panose="020B0604020202020204" pitchFamily="34" charset="0"/>
              </a:rPr>
              <a:t>OH3AC</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5DA6CD8B-3323-BB8B-F195-9EB5D5E402D1}"/>
              </a:ext>
            </a:extLst>
          </p:cNvPr>
          <p:cNvSpPr>
            <a:spLocks noChangeArrowheads="1"/>
          </p:cNvSpPr>
          <p:nvPr/>
        </p:nvSpPr>
        <p:spPr bwMode="auto">
          <a:xfrm>
            <a:off x="49213" y="-1870075"/>
            <a:ext cx="9051925" cy="121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buClrTx/>
              <a:buFontTx/>
              <a:buNone/>
            </a:pPr>
            <a:r>
              <a:rPr lang="fi-FI" altLang="en-US" sz="1600" b="1">
                <a:latin typeface="Arial" panose="020B0604020202020204" pitchFamily="34" charset="0"/>
              </a:rPr>
              <a:t>Radioaallot ovat usein häiriöisiä, eikä toisen asemaluvasta (kutsusta) saa heti selvää. Niinpä kutsut annetaan säännöllisesti aakkosnimillä: tässä OTTO -HEIKKI -KOLME -NIILO -OTTO -BERTTA. </a:t>
            </a:r>
          </a:p>
          <a:p>
            <a:pPr eaLnBrk="0" hangingPunct="0">
              <a:buClrTx/>
              <a:buFontTx/>
              <a:buNone/>
            </a:pPr>
            <a:r>
              <a:rPr lang="fi-FI" altLang="en-US" sz="1600" b="1">
                <a:latin typeface="Arial" panose="020B0604020202020204" pitchFamily="34" charset="0"/>
              </a:rPr>
              <a:t>Opettele seuraavat suomalaiset ja englantilaiset aakkosnimet:</a:t>
            </a:r>
          </a:p>
          <a:p>
            <a:pPr eaLnBrk="0" hangingPunct="0">
              <a:buClrTx/>
              <a:buFontTx/>
              <a:buNone/>
            </a:pPr>
            <a:endParaRPr lang="fi-FI" altLang="en-US" sz="1600" b="1">
              <a:latin typeface="Arial" panose="020B0604020202020204" pitchFamily="34" charset="0"/>
            </a:endParaRPr>
          </a:p>
        </p:txBody>
      </p:sp>
      <p:grpSp>
        <p:nvGrpSpPr>
          <p:cNvPr id="25602" name="Group 2">
            <a:extLst>
              <a:ext uri="{FF2B5EF4-FFF2-40B4-BE49-F238E27FC236}">
                <a16:creationId xmlns:a16="http://schemas.microsoft.com/office/drawing/2014/main" id="{E26760F7-FAA1-2121-236B-3C4A11B04592}"/>
              </a:ext>
            </a:extLst>
          </p:cNvPr>
          <p:cNvGrpSpPr>
            <a:grpSpLocks/>
          </p:cNvGrpSpPr>
          <p:nvPr/>
        </p:nvGrpSpPr>
        <p:grpSpPr bwMode="auto">
          <a:xfrm>
            <a:off x="2671763" y="327025"/>
            <a:ext cx="4938712" cy="6138863"/>
            <a:chOff x="1683" y="206"/>
            <a:chExt cx="3111" cy="3867"/>
          </a:xfrm>
        </p:grpSpPr>
        <p:grpSp>
          <p:nvGrpSpPr>
            <p:cNvPr id="25603" name="Group 3">
              <a:extLst>
                <a:ext uri="{FF2B5EF4-FFF2-40B4-BE49-F238E27FC236}">
                  <a16:creationId xmlns:a16="http://schemas.microsoft.com/office/drawing/2014/main" id="{62C398DE-4FA3-082A-B256-7E7A53FFAC9C}"/>
                </a:ext>
              </a:extLst>
            </p:cNvPr>
            <p:cNvGrpSpPr>
              <a:grpSpLocks/>
            </p:cNvGrpSpPr>
            <p:nvPr/>
          </p:nvGrpSpPr>
          <p:grpSpPr bwMode="auto">
            <a:xfrm>
              <a:off x="1688" y="209"/>
              <a:ext cx="3099" cy="3860"/>
              <a:chOff x="1688" y="209"/>
              <a:chExt cx="3099" cy="3860"/>
            </a:xfrm>
          </p:grpSpPr>
          <p:grpSp>
            <p:nvGrpSpPr>
              <p:cNvPr id="25604" name="Group 4">
                <a:extLst>
                  <a:ext uri="{FF2B5EF4-FFF2-40B4-BE49-F238E27FC236}">
                    <a16:creationId xmlns:a16="http://schemas.microsoft.com/office/drawing/2014/main" id="{980550A0-65ED-A335-94D6-3B03D826CA67}"/>
                  </a:ext>
                </a:extLst>
              </p:cNvPr>
              <p:cNvGrpSpPr>
                <a:grpSpLocks/>
              </p:cNvGrpSpPr>
              <p:nvPr/>
            </p:nvGrpSpPr>
            <p:grpSpPr bwMode="auto">
              <a:xfrm>
                <a:off x="1688" y="209"/>
                <a:ext cx="858" cy="3860"/>
                <a:chOff x="1688" y="209"/>
                <a:chExt cx="858" cy="3860"/>
              </a:xfrm>
            </p:grpSpPr>
            <p:sp>
              <p:nvSpPr>
                <p:cNvPr id="25605" name="Rectangle 5">
                  <a:extLst>
                    <a:ext uri="{FF2B5EF4-FFF2-40B4-BE49-F238E27FC236}">
                      <a16:creationId xmlns:a16="http://schemas.microsoft.com/office/drawing/2014/main" id="{0FAE943D-C7E6-ED5E-D7DE-DE9D0BAD9FB0}"/>
                    </a:ext>
                  </a:extLst>
                </p:cNvPr>
                <p:cNvSpPr>
                  <a:spLocks noChangeArrowheads="1"/>
                </p:cNvSpPr>
                <p:nvPr/>
              </p:nvSpPr>
              <p:spPr bwMode="auto">
                <a:xfrm>
                  <a:off x="1745" y="242"/>
                  <a:ext cx="744" cy="37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buClrTx/>
                    <a:buFontTx/>
                    <a:buNone/>
                  </a:pPr>
                  <a:endParaRPr lang="fi-FI" altLang="en-US" sz="1300" b="1" u="sng">
                    <a:latin typeface="Arial" panose="020B0604020202020204" pitchFamily="34" charset="0"/>
                    <a:cs typeface="Arial" panose="020B0604020202020204" pitchFamily="34" charset="0"/>
                  </a:endParaRPr>
                </a:p>
                <a:p>
                  <a:pPr>
                    <a:buClrTx/>
                    <a:buFontTx/>
                    <a:buNone/>
                  </a:pPr>
                  <a:r>
                    <a:rPr lang="fi-FI" altLang="en-US" sz="1300" b="1" u="sng">
                      <a:latin typeface="Arial" panose="020B0604020202020204" pitchFamily="34" charset="0"/>
                      <a:cs typeface="Arial" panose="020B0604020202020204" pitchFamily="34" charset="0"/>
                    </a:rPr>
                    <a:t>Aakkonen</a:t>
                  </a:r>
                </a:p>
                <a:p>
                  <a:pPr eaLnBrk="0" hangingPunct="0">
                    <a:buClrTx/>
                    <a:buFontTx/>
                    <a:buNone/>
                  </a:pPr>
                  <a:r>
                    <a:rPr lang="fi-FI" altLang="en-US" sz="1300">
                      <a:latin typeface="Arial" panose="020B0604020202020204" pitchFamily="34" charset="0"/>
                      <a:cs typeface="Arial" panose="020B0604020202020204" pitchFamily="34" charset="0"/>
                    </a:rPr>
                    <a:t>A</a:t>
                  </a:r>
                </a:p>
                <a:p>
                  <a:pPr eaLnBrk="0" hangingPunct="0">
                    <a:buClrTx/>
                    <a:buFontTx/>
                    <a:buNone/>
                  </a:pPr>
                  <a:r>
                    <a:rPr lang="fi-FI" altLang="en-US" sz="1300">
                      <a:latin typeface="Arial" panose="020B0604020202020204" pitchFamily="34" charset="0"/>
                      <a:cs typeface="Arial" panose="020B0604020202020204" pitchFamily="34" charset="0"/>
                    </a:rPr>
                    <a:t>B</a:t>
                  </a:r>
                </a:p>
                <a:p>
                  <a:pPr eaLnBrk="0" hangingPunct="0">
                    <a:buClrTx/>
                    <a:buFontTx/>
                    <a:buNone/>
                  </a:pPr>
                  <a:r>
                    <a:rPr lang="fi-FI" altLang="en-US" sz="1300">
                      <a:latin typeface="Arial" panose="020B0604020202020204" pitchFamily="34" charset="0"/>
                      <a:cs typeface="Arial" panose="020B0604020202020204" pitchFamily="34" charset="0"/>
                    </a:rPr>
                    <a:t>C</a:t>
                  </a:r>
                </a:p>
                <a:p>
                  <a:pPr eaLnBrk="0" hangingPunct="0">
                    <a:buClrTx/>
                    <a:buFontTx/>
                    <a:buNone/>
                  </a:pPr>
                  <a:r>
                    <a:rPr lang="de-DE" altLang="en-US" sz="1300">
                      <a:latin typeface="Arial" panose="020B0604020202020204" pitchFamily="34" charset="0"/>
                      <a:cs typeface="Arial" panose="020B0604020202020204" pitchFamily="34" charset="0"/>
                    </a:rPr>
                    <a:t>D</a:t>
                  </a:r>
                </a:p>
                <a:p>
                  <a:pPr eaLnBrk="0" hangingPunct="0">
                    <a:buClrTx/>
                    <a:buFontTx/>
                    <a:buNone/>
                  </a:pPr>
                  <a:r>
                    <a:rPr lang="de-DE" altLang="en-US" sz="1300">
                      <a:latin typeface="Arial" panose="020B0604020202020204" pitchFamily="34" charset="0"/>
                      <a:cs typeface="Arial" panose="020B0604020202020204" pitchFamily="34" charset="0"/>
                    </a:rPr>
                    <a:t>E</a:t>
                  </a:r>
                </a:p>
                <a:p>
                  <a:pPr eaLnBrk="0" hangingPunct="0">
                    <a:buClrTx/>
                    <a:buFontTx/>
                    <a:buNone/>
                  </a:pPr>
                  <a:r>
                    <a:rPr lang="de-DE" altLang="en-US" sz="1300">
                      <a:latin typeface="Arial" panose="020B0604020202020204" pitchFamily="34" charset="0"/>
                      <a:cs typeface="Arial" panose="020B0604020202020204" pitchFamily="34" charset="0"/>
                    </a:rPr>
                    <a:t>F</a:t>
                  </a:r>
                </a:p>
                <a:p>
                  <a:pPr eaLnBrk="0" hangingPunct="0">
                    <a:buClrTx/>
                    <a:buFontTx/>
                    <a:buNone/>
                  </a:pPr>
                  <a:r>
                    <a:rPr lang="de-DE" altLang="en-US" sz="1300">
                      <a:latin typeface="Arial" panose="020B0604020202020204" pitchFamily="34" charset="0"/>
                      <a:cs typeface="Arial" panose="020B0604020202020204" pitchFamily="34" charset="0"/>
                    </a:rPr>
                    <a:t>G</a:t>
                  </a:r>
                </a:p>
                <a:p>
                  <a:pPr eaLnBrk="0" hangingPunct="0">
                    <a:buClrTx/>
                    <a:buFontTx/>
                    <a:buNone/>
                  </a:pPr>
                  <a:r>
                    <a:rPr lang="sv-SE" altLang="en-US" sz="1300">
                      <a:latin typeface="Arial" panose="020B0604020202020204" pitchFamily="34" charset="0"/>
                      <a:cs typeface="Arial" panose="020B0604020202020204" pitchFamily="34" charset="0"/>
                    </a:rPr>
                    <a:t>H</a:t>
                  </a:r>
                </a:p>
                <a:p>
                  <a:pPr eaLnBrk="0" hangingPunct="0">
                    <a:buClrTx/>
                    <a:buFontTx/>
                    <a:buNone/>
                  </a:pPr>
                  <a:r>
                    <a:rPr lang="sv-SE" altLang="en-US" sz="1300">
                      <a:latin typeface="Arial" panose="020B0604020202020204" pitchFamily="34" charset="0"/>
                      <a:cs typeface="Arial" panose="020B0604020202020204" pitchFamily="34" charset="0"/>
                    </a:rPr>
                    <a:t>I</a:t>
                  </a:r>
                </a:p>
                <a:p>
                  <a:pPr eaLnBrk="0" hangingPunct="0">
                    <a:buClrTx/>
                    <a:buFontTx/>
                    <a:buNone/>
                  </a:pPr>
                  <a:r>
                    <a:rPr lang="sv-SE" altLang="en-US" sz="1300">
                      <a:latin typeface="Arial" panose="020B0604020202020204" pitchFamily="34" charset="0"/>
                      <a:cs typeface="Arial" panose="020B0604020202020204" pitchFamily="34" charset="0"/>
                    </a:rPr>
                    <a:t>J</a:t>
                  </a:r>
                </a:p>
                <a:p>
                  <a:pPr eaLnBrk="0" hangingPunct="0">
                    <a:buClrTx/>
                    <a:buFontTx/>
                    <a:buNone/>
                  </a:pPr>
                  <a:r>
                    <a:rPr lang="sv-SE" altLang="en-US" sz="1300">
                      <a:latin typeface="Arial" panose="020B0604020202020204" pitchFamily="34" charset="0"/>
                      <a:cs typeface="Arial" panose="020B0604020202020204" pitchFamily="34" charset="0"/>
                    </a:rPr>
                    <a:t>K</a:t>
                  </a:r>
                </a:p>
                <a:p>
                  <a:pPr eaLnBrk="0" hangingPunct="0">
                    <a:buClrTx/>
                    <a:buFontTx/>
                    <a:buNone/>
                  </a:pPr>
                  <a:r>
                    <a:rPr lang="en-GB" altLang="en-US" sz="1300">
                      <a:latin typeface="Arial" panose="020B0604020202020204" pitchFamily="34" charset="0"/>
                      <a:cs typeface="Arial" panose="020B0604020202020204" pitchFamily="34" charset="0"/>
                    </a:rPr>
                    <a:t>L</a:t>
                  </a:r>
                </a:p>
                <a:p>
                  <a:pPr eaLnBrk="0" hangingPunct="0">
                    <a:buClrTx/>
                    <a:buFontTx/>
                    <a:buNone/>
                  </a:pPr>
                  <a:r>
                    <a:rPr lang="en-GB" altLang="en-US" sz="1300">
                      <a:latin typeface="Arial" panose="020B0604020202020204" pitchFamily="34" charset="0"/>
                      <a:cs typeface="Arial" panose="020B0604020202020204" pitchFamily="34" charset="0"/>
                    </a:rPr>
                    <a:t>M</a:t>
                  </a:r>
                </a:p>
                <a:p>
                  <a:pPr eaLnBrk="0" hangingPunct="0">
                    <a:buClrTx/>
                    <a:buFontTx/>
                    <a:buNone/>
                  </a:pPr>
                  <a:r>
                    <a:rPr lang="en-GB" altLang="en-US" sz="1300">
                      <a:latin typeface="Arial" panose="020B0604020202020204" pitchFamily="34" charset="0"/>
                      <a:cs typeface="Arial" panose="020B0604020202020204" pitchFamily="34" charset="0"/>
                    </a:rPr>
                    <a:t>N</a:t>
                  </a:r>
                </a:p>
                <a:p>
                  <a:pPr eaLnBrk="0" hangingPunct="0">
                    <a:buClrTx/>
                    <a:buFontTx/>
                    <a:buNone/>
                  </a:pPr>
                  <a:r>
                    <a:rPr lang="en-GB" altLang="en-US" sz="1300">
                      <a:latin typeface="Arial" panose="020B0604020202020204" pitchFamily="34" charset="0"/>
                      <a:cs typeface="Arial" panose="020B0604020202020204" pitchFamily="34" charset="0"/>
                    </a:rPr>
                    <a:t>O</a:t>
                  </a:r>
                </a:p>
                <a:p>
                  <a:pPr eaLnBrk="0" hangingPunct="0">
                    <a:buClrTx/>
                    <a:buFontTx/>
                    <a:buNone/>
                  </a:pPr>
                  <a:r>
                    <a:rPr lang="en-GB" altLang="en-US" sz="1300">
                      <a:latin typeface="Arial" panose="020B0604020202020204" pitchFamily="34" charset="0"/>
                      <a:cs typeface="Arial" panose="020B0604020202020204" pitchFamily="34" charset="0"/>
                    </a:rPr>
                    <a:t>P</a:t>
                  </a:r>
                </a:p>
                <a:p>
                  <a:pPr eaLnBrk="0" hangingPunct="0">
                    <a:buClrTx/>
                    <a:buFontTx/>
                    <a:buNone/>
                  </a:pPr>
                  <a:r>
                    <a:rPr lang="en-GB" altLang="en-US" sz="1300">
                      <a:latin typeface="Arial" panose="020B0604020202020204" pitchFamily="34" charset="0"/>
                      <a:cs typeface="Arial" panose="020B0604020202020204" pitchFamily="34" charset="0"/>
                    </a:rPr>
                    <a:t>Q</a:t>
                  </a:r>
                </a:p>
                <a:p>
                  <a:pPr eaLnBrk="0" hangingPunct="0">
                    <a:buClrTx/>
                    <a:buFontTx/>
                    <a:buNone/>
                  </a:pPr>
                  <a:r>
                    <a:rPr lang="de-DE" altLang="en-US" sz="1300">
                      <a:latin typeface="Arial" panose="020B0604020202020204" pitchFamily="34" charset="0"/>
                      <a:cs typeface="Arial" panose="020B0604020202020204" pitchFamily="34" charset="0"/>
                    </a:rPr>
                    <a:t>R</a:t>
                  </a:r>
                </a:p>
                <a:p>
                  <a:pPr eaLnBrk="0" hangingPunct="0">
                    <a:buClrTx/>
                    <a:buFontTx/>
                    <a:buNone/>
                  </a:pPr>
                  <a:r>
                    <a:rPr lang="de-DE" altLang="en-US" sz="1300">
                      <a:latin typeface="Arial" panose="020B0604020202020204" pitchFamily="34" charset="0"/>
                      <a:cs typeface="Arial" panose="020B0604020202020204" pitchFamily="34" charset="0"/>
                    </a:rPr>
                    <a:t>S</a:t>
                  </a:r>
                </a:p>
                <a:p>
                  <a:pPr eaLnBrk="0" hangingPunct="0">
                    <a:buClrTx/>
                    <a:buFontTx/>
                    <a:buNone/>
                  </a:pPr>
                  <a:r>
                    <a:rPr lang="de-DE" altLang="en-US" sz="1300">
                      <a:latin typeface="Arial" panose="020B0604020202020204" pitchFamily="34" charset="0"/>
                      <a:cs typeface="Arial" panose="020B0604020202020204" pitchFamily="34" charset="0"/>
                    </a:rPr>
                    <a:t>T</a:t>
                  </a:r>
                </a:p>
                <a:p>
                  <a:pPr eaLnBrk="0" hangingPunct="0">
                    <a:buClrTx/>
                    <a:buFontTx/>
                    <a:buNone/>
                  </a:pPr>
                  <a:r>
                    <a:rPr lang="de-DE" altLang="en-US" sz="1300">
                      <a:latin typeface="Arial" panose="020B0604020202020204" pitchFamily="34" charset="0"/>
                      <a:cs typeface="Arial" panose="020B0604020202020204" pitchFamily="34" charset="0"/>
                    </a:rPr>
                    <a:t>U</a:t>
                  </a:r>
                </a:p>
                <a:p>
                  <a:pPr eaLnBrk="0" hangingPunct="0">
                    <a:buClrTx/>
                    <a:buFontTx/>
                    <a:buNone/>
                  </a:pPr>
                  <a:r>
                    <a:rPr lang="de-DE" altLang="en-US" sz="1300">
                      <a:latin typeface="Arial" panose="020B0604020202020204" pitchFamily="34" charset="0"/>
                      <a:cs typeface="Arial" panose="020B0604020202020204" pitchFamily="34" charset="0"/>
                    </a:rPr>
                    <a:t>V</a:t>
                  </a:r>
                </a:p>
                <a:p>
                  <a:pPr eaLnBrk="0" hangingPunct="0">
                    <a:buClrTx/>
                    <a:buFontTx/>
                    <a:buNone/>
                  </a:pPr>
                  <a:r>
                    <a:rPr lang="de-DE" altLang="en-US" sz="1300">
                      <a:latin typeface="Arial" panose="020B0604020202020204" pitchFamily="34" charset="0"/>
                      <a:cs typeface="Arial" panose="020B0604020202020204" pitchFamily="34" charset="0"/>
                    </a:rPr>
                    <a:t>W</a:t>
                  </a:r>
                </a:p>
                <a:p>
                  <a:pPr eaLnBrk="0" hangingPunct="0">
                    <a:buClrTx/>
                    <a:buFontTx/>
                    <a:buNone/>
                  </a:pPr>
                  <a:r>
                    <a:rPr lang="de-DE" altLang="en-US" sz="1300">
                      <a:latin typeface="Arial" panose="020B0604020202020204" pitchFamily="34" charset="0"/>
                      <a:cs typeface="Arial" panose="020B0604020202020204" pitchFamily="34" charset="0"/>
                    </a:rPr>
                    <a:t>X</a:t>
                  </a:r>
                </a:p>
                <a:p>
                  <a:pPr eaLnBrk="0" hangingPunct="0">
                    <a:buClrTx/>
                    <a:buFontTx/>
                    <a:buNone/>
                  </a:pPr>
                  <a:r>
                    <a:rPr lang="de-DE" altLang="en-US" sz="1300">
                      <a:latin typeface="Arial" panose="020B0604020202020204" pitchFamily="34" charset="0"/>
                      <a:cs typeface="Arial" panose="020B0604020202020204" pitchFamily="34" charset="0"/>
                    </a:rPr>
                    <a:t>Y</a:t>
                  </a:r>
                </a:p>
                <a:p>
                  <a:pPr eaLnBrk="0" hangingPunct="0">
                    <a:buClrTx/>
                    <a:buFontTx/>
                    <a:buNone/>
                  </a:pPr>
                  <a:r>
                    <a:rPr lang="de-DE" altLang="en-US" sz="1300">
                      <a:latin typeface="Arial" panose="020B0604020202020204" pitchFamily="34" charset="0"/>
                      <a:cs typeface="Arial" panose="020B0604020202020204" pitchFamily="34" charset="0"/>
                    </a:rPr>
                    <a:t>Z</a:t>
                  </a:r>
                </a:p>
                <a:p>
                  <a:pPr eaLnBrk="0" hangingPunct="0">
                    <a:buClrTx/>
                    <a:buFontTx/>
                    <a:buNone/>
                  </a:pPr>
                  <a:r>
                    <a:rPr lang="de-DE" altLang="en-US" sz="1300">
                      <a:latin typeface="Arial" panose="020B0604020202020204" pitchFamily="34" charset="0"/>
                      <a:cs typeface="Arial" panose="020B0604020202020204" pitchFamily="34" charset="0"/>
                    </a:rPr>
                    <a:t>Å</a:t>
                  </a:r>
                </a:p>
                <a:p>
                  <a:pPr eaLnBrk="0" hangingPunct="0">
                    <a:buClrTx/>
                    <a:buFontTx/>
                    <a:buNone/>
                  </a:pPr>
                  <a:r>
                    <a:rPr lang="de-DE" altLang="en-US" sz="1300">
                      <a:latin typeface="Arial" panose="020B0604020202020204" pitchFamily="34" charset="0"/>
                      <a:cs typeface="Arial" panose="020B0604020202020204" pitchFamily="34" charset="0"/>
                    </a:rPr>
                    <a:t>Ä</a:t>
                  </a:r>
                </a:p>
                <a:p>
                  <a:pPr eaLnBrk="0" hangingPunct="0">
                    <a:buClrTx/>
                    <a:buFontTx/>
                    <a:buNone/>
                  </a:pPr>
                  <a:r>
                    <a:rPr lang="fi-FI" altLang="en-US" sz="1300">
                      <a:latin typeface="Arial" panose="020B0604020202020204" pitchFamily="34" charset="0"/>
                      <a:cs typeface="Arial" panose="020B0604020202020204" pitchFamily="34" charset="0"/>
                    </a:rPr>
                    <a:t>Ö</a:t>
                  </a:r>
                </a:p>
              </p:txBody>
            </p:sp>
            <p:sp>
              <p:nvSpPr>
                <p:cNvPr id="25606" name="Rectangle 6">
                  <a:extLst>
                    <a:ext uri="{FF2B5EF4-FFF2-40B4-BE49-F238E27FC236}">
                      <a16:creationId xmlns:a16="http://schemas.microsoft.com/office/drawing/2014/main" id="{2E92B8E6-84A7-A486-9C9D-A9F348AC8AAA}"/>
                    </a:ext>
                  </a:extLst>
                </p:cNvPr>
                <p:cNvSpPr>
                  <a:spLocks noChangeArrowheads="1"/>
                </p:cNvSpPr>
                <p:nvPr/>
              </p:nvSpPr>
              <p:spPr bwMode="auto">
                <a:xfrm>
                  <a:off x="1688" y="209"/>
                  <a:ext cx="858" cy="3860"/>
                </a:xfrm>
                <a:prstGeom prst="rect">
                  <a:avLst/>
                </a:prstGeom>
                <a:noFill/>
                <a:ln w="9360">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25607" name="Group 7">
                <a:extLst>
                  <a:ext uri="{FF2B5EF4-FFF2-40B4-BE49-F238E27FC236}">
                    <a16:creationId xmlns:a16="http://schemas.microsoft.com/office/drawing/2014/main" id="{888188A1-5F8D-903F-948D-61B76F62C28C}"/>
                  </a:ext>
                </a:extLst>
              </p:cNvPr>
              <p:cNvGrpSpPr>
                <a:grpSpLocks/>
              </p:cNvGrpSpPr>
              <p:nvPr/>
            </p:nvGrpSpPr>
            <p:grpSpPr bwMode="auto">
              <a:xfrm>
                <a:off x="2556" y="209"/>
                <a:ext cx="1047" cy="3860"/>
                <a:chOff x="2556" y="209"/>
                <a:chExt cx="1047" cy="3860"/>
              </a:xfrm>
            </p:grpSpPr>
            <p:sp>
              <p:nvSpPr>
                <p:cNvPr id="25608" name="Rectangle 8">
                  <a:extLst>
                    <a:ext uri="{FF2B5EF4-FFF2-40B4-BE49-F238E27FC236}">
                      <a16:creationId xmlns:a16="http://schemas.microsoft.com/office/drawing/2014/main" id="{E29F5811-E522-B31C-E10C-5EEA6C2F46C7}"/>
                    </a:ext>
                  </a:extLst>
                </p:cNvPr>
                <p:cNvSpPr>
                  <a:spLocks noChangeArrowheads="1"/>
                </p:cNvSpPr>
                <p:nvPr/>
              </p:nvSpPr>
              <p:spPr bwMode="auto">
                <a:xfrm>
                  <a:off x="2613" y="242"/>
                  <a:ext cx="932" cy="37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buClrTx/>
                    <a:buFontTx/>
                    <a:buNone/>
                  </a:pPr>
                  <a:endParaRPr lang="fi-FI" altLang="en-US" sz="1300" b="1" u="sng">
                    <a:latin typeface="Arial" panose="020B0604020202020204" pitchFamily="34" charset="0"/>
                    <a:cs typeface="Arial" panose="020B0604020202020204" pitchFamily="34" charset="0"/>
                  </a:endParaRPr>
                </a:p>
                <a:p>
                  <a:pPr>
                    <a:buClrTx/>
                    <a:buFontTx/>
                    <a:buNone/>
                  </a:pPr>
                  <a:r>
                    <a:rPr lang="fi-FI" altLang="en-US" sz="1300" b="1" u="sng">
                      <a:latin typeface="Arial" panose="020B0604020202020204" pitchFamily="34" charset="0"/>
                      <a:cs typeface="Arial" panose="020B0604020202020204" pitchFamily="34" charset="0"/>
                    </a:rPr>
                    <a:t>Suomalainen</a:t>
                  </a:r>
                </a:p>
                <a:p>
                  <a:pPr eaLnBrk="0" hangingPunct="0">
                    <a:buClrTx/>
                    <a:buFontTx/>
                    <a:buNone/>
                  </a:pPr>
                  <a:r>
                    <a:rPr lang="fi-FI" altLang="en-US" sz="1300">
                      <a:latin typeface="Arial" panose="020B0604020202020204" pitchFamily="34" charset="0"/>
                      <a:cs typeface="Arial" panose="020B0604020202020204" pitchFamily="34" charset="0"/>
                    </a:rPr>
                    <a:t>Aarne</a:t>
                  </a:r>
                </a:p>
                <a:p>
                  <a:pPr eaLnBrk="0" hangingPunct="0">
                    <a:buClrTx/>
                    <a:buFontTx/>
                    <a:buNone/>
                  </a:pPr>
                  <a:r>
                    <a:rPr lang="fi-FI" altLang="en-US" sz="1300">
                      <a:latin typeface="Arial" panose="020B0604020202020204" pitchFamily="34" charset="0"/>
                      <a:cs typeface="Arial" panose="020B0604020202020204" pitchFamily="34" charset="0"/>
                    </a:rPr>
                    <a:t>Bertta</a:t>
                  </a:r>
                </a:p>
                <a:p>
                  <a:pPr eaLnBrk="0" hangingPunct="0">
                    <a:buClrTx/>
                    <a:buFontTx/>
                    <a:buNone/>
                  </a:pPr>
                  <a:r>
                    <a:rPr lang="fi-FI" altLang="en-US" sz="1300">
                      <a:latin typeface="Arial" panose="020B0604020202020204" pitchFamily="34" charset="0"/>
                      <a:cs typeface="Arial" panose="020B0604020202020204" pitchFamily="34" charset="0"/>
                    </a:rPr>
                    <a:t>Celsius</a:t>
                  </a:r>
                </a:p>
                <a:p>
                  <a:pPr eaLnBrk="0" hangingPunct="0">
                    <a:buClrTx/>
                    <a:buFontTx/>
                    <a:buNone/>
                  </a:pPr>
                  <a:r>
                    <a:rPr lang="fi-FI" altLang="en-US" sz="1300">
                      <a:latin typeface="Arial" panose="020B0604020202020204" pitchFamily="34" charset="0"/>
                      <a:cs typeface="Arial" panose="020B0604020202020204" pitchFamily="34" charset="0"/>
                    </a:rPr>
                    <a:t>Daavid</a:t>
                  </a:r>
                </a:p>
                <a:p>
                  <a:pPr eaLnBrk="0" hangingPunct="0">
                    <a:buClrTx/>
                    <a:buFontTx/>
                    <a:buNone/>
                  </a:pPr>
                  <a:r>
                    <a:rPr lang="fi-FI" altLang="en-US" sz="1300">
                      <a:latin typeface="Arial" panose="020B0604020202020204" pitchFamily="34" charset="0"/>
                      <a:cs typeface="Arial" panose="020B0604020202020204" pitchFamily="34" charset="0"/>
                    </a:rPr>
                    <a:t>Eemeli</a:t>
                  </a:r>
                </a:p>
                <a:p>
                  <a:pPr eaLnBrk="0" hangingPunct="0">
                    <a:buClrTx/>
                    <a:buFontTx/>
                    <a:buNone/>
                  </a:pPr>
                  <a:r>
                    <a:rPr lang="fi-FI" altLang="en-US" sz="1300">
                      <a:latin typeface="Arial" panose="020B0604020202020204" pitchFamily="34" charset="0"/>
                      <a:cs typeface="Arial" panose="020B0604020202020204" pitchFamily="34" charset="0"/>
                    </a:rPr>
                    <a:t>Faarao</a:t>
                  </a:r>
                </a:p>
                <a:p>
                  <a:pPr eaLnBrk="0" hangingPunct="0">
                    <a:buClrTx/>
                    <a:buFontTx/>
                    <a:buNone/>
                  </a:pPr>
                  <a:r>
                    <a:rPr lang="fi-FI" altLang="en-US" sz="1300">
                      <a:latin typeface="Arial" panose="020B0604020202020204" pitchFamily="34" charset="0"/>
                      <a:cs typeface="Arial" panose="020B0604020202020204" pitchFamily="34" charset="0"/>
                    </a:rPr>
                    <a:t>Gideon</a:t>
                  </a:r>
                </a:p>
                <a:p>
                  <a:pPr eaLnBrk="0" hangingPunct="0">
                    <a:buClrTx/>
                    <a:buFontTx/>
                    <a:buNone/>
                  </a:pPr>
                  <a:r>
                    <a:rPr lang="fi-FI" altLang="en-US" sz="1300">
                      <a:latin typeface="Arial" panose="020B0604020202020204" pitchFamily="34" charset="0"/>
                      <a:cs typeface="Arial" panose="020B0604020202020204" pitchFamily="34" charset="0"/>
                    </a:rPr>
                    <a:t>Heikki</a:t>
                  </a:r>
                </a:p>
                <a:p>
                  <a:pPr eaLnBrk="0" hangingPunct="0">
                    <a:buClrTx/>
                    <a:buFontTx/>
                    <a:buNone/>
                  </a:pPr>
                  <a:r>
                    <a:rPr lang="fi-FI" altLang="en-US" sz="1300">
                      <a:latin typeface="Arial" panose="020B0604020202020204" pitchFamily="34" charset="0"/>
                      <a:cs typeface="Arial" panose="020B0604020202020204" pitchFamily="34" charset="0"/>
                    </a:rPr>
                    <a:t>Iivari</a:t>
                  </a:r>
                </a:p>
                <a:p>
                  <a:pPr eaLnBrk="0" hangingPunct="0">
                    <a:buClrTx/>
                    <a:buFontTx/>
                    <a:buNone/>
                  </a:pPr>
                  <a:r>
                    <a:rPr lang="fi-FI" altLang="en-US" sz="1300">
                      <a:latin typeface="Arial" panose="020B0604020202020204" pitchFamily="34" charset="0"/>
                      <a:cs typeface="Arial" panose="020B0604020202020204" pitchFamily="34" charset="0"/>
                    </a:rPr>
                    <a:t>Jussi</a:t>
                  </a:r>
                </a:p>
                <a:p>
                  <a:pPr eaLnBrk="0" hangingPunct="0">
                    <a:buClrTx/>
                    <a:buFontTx/>
                    <a:buNone/>
                  </a:pPr>
                  <a:r>
                    <a:rPr lang="fi-FI" altLang="en-US" sz="1300">
                      <a:latin typeface="Arial" panose="020B0604020202020204" pitchFamily="34" charset="0"/>
                      <a:cs typeface="Arial" panose="020B0604020202020204" pitchFamily="34" charset="0"/>
                    </a:rPr>
                    <a:t>Kalle</a:t>
                  </a:r>
                </a:p>
                <a:p>
                  <a:pPr eaLnBrk="0" hangingPunct="0">
                    <a:buClrTx/>
                    <a:buFontTx/>
                    <a:buNone/>
                  </a:pPr>
                  <a:r>
                    <a:rPr lang="fi-FI" altLang="en-US" sz="1300">
                      <a:latin typeface="Arial" panose="020B0604020202020204" pitchFamily="34" charset="0"/>
                      <a:cs typeface="Arial" panose="020B0604020202020204" pitchFamily="34" charset="0"/>
                    </a:rPr>
                    <a:t>Lauri</a:t>
                  </a:r>
                </a:p>
                <a:p>
                  <a:pPr eaLnBrk="0" hangingPunct="0">
                    <a:buClrTx/>
                    <a:buFontTx/>
                    <a:buNone/>
                  </a:pPr>
                  <a:r>
                    <a:rPr lang="fi-FI" altLang="en-US" sz="1300">
                      <a:latin typeface="Arial" panose="020B0604020202020204" pitchFamily="34" charset="0"/>
                      <a:cs typeface="Arial" panose="020B0604020202020204" pitchFamily="34" charset="0"/>
                    </a:rPr>
                    <a:t>Matti</a:t>
                  </a:r>
                </a:p>
                <a:p>
                  <a:pPr eaLnBrk="0" hangingPunct="0">
                    <a:buClrTx/>
                    <a:buFontTx/>
                    <a:buNone/>
                  </a:pPr>
                  <a:r>
                    <a:rPr lang="fi-FI" altLang="en-US" sz="1300">
                      <a:latin typeface="Arial" panose="020B0604020202020204" pitchFamily="34" charset="0"/>
                      <a:cs typeface="Arial" panose="020B0604020202020204" pitchFamily="34" charset="0"/>
                    </a:rPr>
                    <a:t>Niilo</a:t>
                  </a:r>
                </a:p>
                <a:p>
                  <a:pPr eaLnBrk="0" hangingPunct="0">
                    <a:buClrTx/>
                    <a:buFontTx/>
                    <a:buNone/>
                  </a:pPr>
                  <a:r>
                    <a:rPr lang="fi-FI" altLang="en-US" sz="1300">
                      <a:latin typeface="Arial" panose="020B0604020202020204" pitchFamily="34" charset="0"/>
                      <a:cs typeface="Arial" panose="020B0604020202020204" pitchFamily="34" charset="0"/>
                    </a:rPr>
                    <a:t>Otto</a:t>
                  </a:r>
                </a:p>
                <a:p>
                  <a:pPr eaLnBrk="0" hangingPunct="0">
                    <a:buClrTx/>
                    <a:buFontTx/>
                    <a:buNone/>
                  </a:pPr>
                  <a:r>
                    <a:rPr lang="fi-FI" altLang="en-US" sz="1300">
                      <a:latin typeface="Arial" panose="020B0604020202020204" pitchFamily="34" charset="0"/>
                      <a:cs typeface="Arial" panose="020B0604020202020204" pitchFamily="34" charset="0"/>
                    </a:rPr>
                    <a:t>Paavo</a:t>
                  </a:r>
                </a:p>
                <a:p>
                  <a:pPr eaLnBrk="0" hangingPunct="0">
                    <a:buClrTx/>
                    <a:buFontTx/>
                    <a:buNone/>
                  </a:pPr>
                  <a:r>
                    <a:rPr lang="fi-FI" altLang="en-US" sz="1300">
                      <a:latin typeface="Arial" panose="020B0604020202020204" pitchFamily="34" charset="0"/>
                      <a:cs typeface="Arial" panose="020B0604020202020204" pitchFamily="34" charset="0"/>
                    </a:rPr>
                    <a:t>Kuu</a:t>
                  </a:r>
                </a:p>
                <a:p>
                  <a:pPr eaLnBrk="0" hangingPunct="0">
                    <a:buClrTx/>
                    <a:buFontTx/>
                    <a:buNone/>
                  </a:pPr>
                  <a:r>
                    <a:rPr lang="fi-FI" altLang="en-US" sz="1300">
                      <a:latin typeface="Arial" panose="020B0604020202020204" pitchFamily="34" charset="0"/>
                      <a:cs typeface="Arial" panose="020B0604020202020204" pitchFamily="34" charset="0"/>
                    </a:rPr>
                    <a:t>Risto</a:t>
                  </a:r>
                </a:p>
                <a:p>
                  <a:pPr eaLnBrk="0" hangingPunct="0">
                    <a:buClrTx/>
                    <a:buFontTx/>
                    <a:buNone/>
                  </a:pPr>
                  <a:r>
                    <a:rPr lang="fi-FI" altLang="en-US" sz="1300">
                      <a:latin typeface="Arial" panose="020B0604020202020204" pitchFamily="34" charset="0"/>
                      <a:cs typeface="Arial" panose="020B0604020202020204" pitchFamily="34" charset="0"/>
                    </a:rPr>
                    <a:t>Sakari</a:t>
                  </a:r>
                </a:p>
                <a:p>
                  <a:pPr eaLnBrk="0" hangingPunct="0">
                    <a:buClrTx/>
                    <a:buFontTx/>
                    <a:buNone/>
                  </a:pPr>
                  <a:r>
                    <a:rPr lang="fi-FI" altLang="en-US" sz="1300">
                      <a:latin typeface="Arial" panose="020B0604020202020204" pitchFamily="34" charset="0"/>
                      <a:cs typeface="Arial" panose="020B0604020202020204" pitchFamily="34" charset="0"/>
                    </a:rPr>
                    <a:t>Tyyne</a:t>
                  </a:r>
                </a:p>
                <a:p>
                  <a:pPr eaLnBrk="0" hangingPunct="0">
                    <a:buClrTx/>
                    <a:buFontTx/>
                    <a:buNone/>
                  </a:pPr>
                  <a:r>
                    <a:rPr lang="fi-FI" altLang="en-US" sz="1300">
                      <a:latin typeface="Arial" panose="020B0604020202020204" pitchFamily="34" charset="0"/>
                      <a:cs typeface="Arial" panose="020B0604020202020204" pitchFamily="34" charset="0"/>
                    </a:rPr>
                    <a:t>Urho</a:t>
                  </a:r>
                </a:p>
                <a:p>
                  <a:pPr eaLnBrk="0" hangingPunct="0">
                    <a:buClrTx/>
                    <a:buFontTx/>
                    <a:buNone/>
                  </a:pPr>
                  <a:r>
                    <a:rPr lang="fi-FI" altLang="en-US" sz="1300">
                      <a:latin typeface="Arial" panose="020B0604020202020204" pitchFamily="34" charset="0"/>
                      <a:cs typeface="Arial" panose="020B0604020202020204" pitchFamily="34" charset="0"/>
                    </a:rPr>
                    <a:t>Vihtori</a:t>
                  </a:r>
                </a:p>
                <a:p>
                  <a:pPr eaLnBrk="0" hangingPunct="0">
                    <a:buClrTx/>
                    <a:buFontTx/>
                    <a:buNone/>
                  </a:pPr>
                  <a:r>
                    <a:rPr lang="fi-FI" altLang="en-US" sz="1300">
                      <a:latin typeface="Arial" panose="020B0604020202020204" pitchFamily="34" charset="0"/>
                      <a:cs typeface="Arial" panose="020B0604020202020204" pitchFamily="34" charset="0"/>
                    </a:rPr>
                    <a:t>Wiski</a:t>
                  </a:r>
                </a:p>
                <a:p>
                  <a:pPr eaLnBrk="0" hangingPunct="0">
                    <a:buClrTx/>
                    <a:buFontTx/>
                    <a:buNone/>
                  </a:pPr>
                  <a:r>
                    <a:rPr lang="fi-FI" altLang="en-US" sz="1300">
                      <a:latin typeface="Arial" panose="020B0604020202020204" pitchFamily="34" charset="0"/>
                      <a:cs typeface="Arial" panose="020B0604020202020204" pitchFamily="34" charset="0"/>
                    </a:rPr>
                    <a:t>Äksä</a:t>
                  </a:r>
                </a:p>
                <a:p>
                  <a:pPr eaLnBrk="0" hangingPunct="0">
                    <a:buClrTx/>
                    <a:buFontTx/>
                    <a:buNone/>
                  </a:pPr>
                  <a:r>
                    <a:rPr lang="fi-FI" altLang="en-US" sz="1300">
                      <a:latin typeface="Arial" panose="020B0604020202020204" pitchFamily="34" charset="0"/>
                      <a:cs typeface="Arial" panose="020B0604020202020204" pitchFamily="34" charset="0"/>
                    </a:rPr>
                    <a:t>Yrjö</a:t>
                  </a:r>
                </a:p>
                <a:p>
                  <a:pPr eaLnBrk="0" hangingPunct="0">
                    <a:buClrTx/>
                    <a:buFontTx/>
                    <a:buNone/>
                  </a:pPr>
                  <a:r>
                    <a:rPr lang="de-DE" altLang="en-US" sz="1300">
                      <a:latin typeface="Arial" panose="020B0604020202020204" pitchFamily="34" charset="0"/>
                      <a:cs typeface="Arial" panose="020B0604020202020204" pitchFamily="34" charset="0"/>
                    </a:rPr>
                    <a:t>Tseta</a:t>
                  </a:r>
                </a:p>
                <a:p>
                  <a:pPr eaLnBrk="0" hangingPunct="0">
                    <a:buClrTx/>
                    <a:buFontTx/>
                    <a:buNone/>
                  </a:pPr>
                  <a:r>
                    <a:rPr lang="sv-SE" altLang="en-US" sz="1300">
                      <a:latin typeface="Arial" panose="020B0604020202020204" pitchFamily="34" charset="0"/>
                      <a:cs typeface="Arial" panose="020B0604020202020204" pitchFamily="34" charset="0"/>
                    </a:rPr>
                    <a:t>Ruots. O</a:t>
                  </a:r>
                </a:p>
                <a:p>
                  <a:pPr eaLnBrk="0" hangingPunct="0">
                    <a:buClrTx/>
                    <a:buFontTx/>
                    <a:buNone/>
                  </a:pPr>
                  <a:r>
                    <a:rPr lang="fi-FI" altLang="en-US" sz="1300">
                      <a:latin typeface="Arial" panose="020B0604020202020204" pitchFamily="34" charset="0"/>
                      <a:cs typeface="Arial" panose="020B0604020202020204" pitchFamily="34" charset="0"/>
                    </a:rPr>
                    <a:t>Äiti</a:t>
                  </a:r>
                </a:p>
                <a:p>
                  <a:pPr eaLnBrk="0" hangingPunct="0">
                    <a:buClrTx/>
                    <a:buFontTx/>
                    <a:buNone/>
                  </a:pPr>
                  <a:r>
                    <a:rPr lang="fi-FI" altLang="en-US" sz="1300">
                      <a:latin typeface="Arial" panose="020B0604020202020204" pitchFamily="34" charset="0"/>
                      <a:cs typeface="Arial" panose="020B0604020202020204" pitchFamily="34" charset="0"/>
                    </a:rPr>
                    <a:t>Öljy</a:t>
                  </a:r>
                </a:p>
              </p:txBody>
            </p:sp>
            <p:sp>
              <p:nvSpPr>
                <p:cNvPr id="25609" name="Rectangle 9">
                  <a:extLst>
                    <a:ext uri="{FF2B5EF4-FFF2-40B4-BE49-F238E27FC236}">
                      <a16:creationId xmlns:a16="http://schemas.microsoft.com/office/drawing/2014/main" id="{14FA75C9-EC61-EBF4-212D-ECF8B0561C49}"/>
                    </a:ext>
                  </a:extLst>
                </p:cNvPr>
                <p:cNvSpPr>
                  <a:spLocks noChangeArrowheads="1"/>
                </p:cNvSpPr>
                <p:nvPr/>
              </p:nvSpPr>
              <p:spPr bwMode="auto">
                <a:xfrm>
                  <a:off x="2556" y="209"/>
                  <a:ext cx="1047" cy="3860"/>
                </a:xfrm>
                <a:prstGeom prst="rect">
                  <a:avLst/>
                </a:prstGeom>
                <a:noFill/>
                <a:ln w="9360">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25610" name="Group 10">
                <a:extLst>
                  <a:ext uri="{FF2B5EF4-FFF2-40B4-BE49-F238E27FC236}">
                    <a16:creationId xmlns:a16="http://schemas.microsoft.com/office/drawing/2014/main" id="{51AB7723-FF91-1F43-8D54-34E6AFD1FF04}"/>
                  </a:ext>
                </a:extLst>
              </p:cNvPr>
              <p:cNvGrpSpPr>
                <a:grpSpLocks/>
              </p:cNvGrpSpPr>
              <p:nvPr/>
            </p:nvGrpSpPr>
            <p:grpSpPr bwMode="auto">
              <a:xfrm>
                <a:off x="3612" y="209"/>
                <a:ext cx="1175" cy="3860"/>
                <a:chOff x="3612" y="209"/>
                <a:chExt cx="1175" cy="3860"/>
              </a:xfrm>
            </p:grpSpPr>
            <p:sp>
              <p:nvSpPr>
                <p:cNvPr id="25611" name="Rectangle 11">
                  <a:extLst>
                    <a:ext uri="{FF2B5EF4-FFF2-40B4-BE49-F238E27FC236}">
                      <a16:creationId xmlns:a16="http://schemas.microsoft.com/office/drawing/2014/main" id="{613F7BFF-494E-575F-4AEE-420F78EFB6F0}"/>
                    </a:ext>
                  </a:extLst>
                </p:cNvPr>
                <p:cNvSpPr>
                  <a:spLocks noChangeArrowheads="1"/>
                </p:cNvSpPr>
                <p:nvPr/>
              </p:nvSpPr>
              <p:spPr bwMode="auto">
                <a:xfrm>
                  <a:off x="3669" y="242"/>
                  <a:ext cx="1060" cy="37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buClrTx/>
                    <a:buFontTx/>
                    <a:buNone/>
                  </a:pPr>
                  <a:r>
                    <a:rPr lang="fi-FI" altLang="en-US" sz="1300" b="1" u="sng">
                      <a:latin typeface="Arial" panose="020B0604020202020204" pitchFamily="34" charset="0"/>
                      <a:cs typeface="Arial" panose="020B0604020202020204" pitchFamily="34" charset="0"/>
                    </a:rPr>
                    <a:t>Kansainvälinen</a:t>
                  </a:r>
                </a:p>
                <a:p>
                  <a:pPr eaLnBrk="0" hangingPunct="0">
                    <a:buClrTx/>
                    <a:buFontTx/>
                    <a:buNone/>
                  </a:pPr>
                  <a:r>
                    <a:rPr lang="sv-SE" altLang="en-US" sz="1300">
                      <a:latin typeface="Arial" panose="020B0604020202020204" pitchFamily="34" charset="0"/>
                      <a:cs typeface="Arial" panose="020B0604020202020204" pitchFamily="34" charset="0"/>
                    </a:rPr>
                    <a:t>Alfa</a:t>
                  </a:r>
                </a:p>
                <a:p>
                  <a:pPr eaLnBrk="0" hangingPunct="0">
                    <a:buClrTx/>
                    <a:buFontTx/>
                    <a:buNone/>
                  </a:pPr>
                  <a:r>
                    <a:rPr lang="sv-SE" altLang="en-US" sz="1300">
                      <a:latin typeface="Arial" panose="020B0604020202020204" pitchFamily="34" charset="0"/>
                      <a:cs typeface="Arial" panose="020B0604020202020204" pitchFamily="34" charset="0"/>
                    </a:rPr>
                    <a:t>Bravo</a:t>
                  </a:r>
                </a:p>
                <a:p>
                  <a:pPr eaLnBrk="0" hangingPunct="0">
                    <a:buClrTx/>
                    <a:buFontTx/>
                    <a:buNone/>
                  </a:pPr>
                  <a:r>
                    <a:rPr lang="sv-SE" altLang="en-US" sz="1300">
                      <a:latin typeface="Arial" panose="020B0604020202020204" pitchFamily="34" charset="0"/>
                      <a:cs typeface="Arial" panose="020B0604020202020204" pitchFamily="34" charset="0"/>
                    </a:rPr>
                    <a:t>Charlie</a:t>
                  </a:r>
                </a:p>
                <a:p>
                  <a:pPr eaLnBrk="0" hangingPunct="0">
                    <a:buClrTx/>
                    <a:buFontTx/>
                    <a:buNone/>
                  </a:pPr>
                  <a:r>
                    <a:rPr lang="sv-SE" altLang="en-US" sz="1300">
                      <a:latin typeface="Arial" panose="020B0604020202020204" pitchFamily="34" charset="0"/>
                      <a:cs typeface="Arial" panose="020B0604020202020204" pitchFamily="34" charset="0"/>
                    </a:rPr>
                    <a:t>Delta</a:t>
                  </a:r>
                </a:p>
                <a:p>
                  <a:pPr eaLnBrk="0" hangingPunct="0">
                    <a:buClrTx/>
                    <a:buFontTx/>
                    <a:buNone/>
                  </a:pPr>
                  <a:r>
                    <a:rPr lang="en-GB" altLang="en-US" sz="1300">
                      <a:latin typeface="Arial" panose="020B0604020202020204" pitchFamily="34" charset="0"/>
                      <a:cs typeface="Arial" panose="020B0604020202020204" pitchFamily="34" charset="0"/>
                    </a:rPr>
                    <a:t>Echo</a:t>
                  </a:r>
                </a:p>
                <a:p>
                  <a:pPr eaLnBrk="0" hangingPunct="0">
                    <a:buClrTx/>
                    <a:buFontTx/>
                    <a:buNone/>
                  </a:pPr>
                  <a:r>
                    <a:rPr lang="en-GB" altLang="en-US" sz="1300">
                      <a:latin typeface="Arial" panose="020B0604020202020204" pitchFamily="34" charset="0"/>
                      <a:cs typeface="Arial" panose="020B0604020202020204" pitchFamily="34" charset="0"/>
                    </a:rPr>
                    <a:t>Foxtrot</a:t>
                  </a:r>
                </a:p>
                <a:p>
                  <a:pPr eaLnBrk="0" hangingPunct="0">
                    <a:buClrTx/>
                    <a:buFontTx/>
                    <a:buNone/>
                  </a:pPr>
                  <a:r>
                    <a:rPr lang="en-GB" altLang="en-US" sz="1300">
                      <a:latin typeface="Arial" panose="020B0604020202020204" pitchFamily="34" charset="0"/>
                      <a:cs typeface="Arial" panose="020B0604020202020204" pitchFamily="34" charset="0"/>
                    </a:rPr>
                    <a:t>Golf</a:t>
                  </a:r>
                </a:p>
                <a:p>
                  <a:pPr eaLnBrk="0" hangingPunct="0">
                    <a:buClrTx/>
                    <a:buFontTx/>
                    <a:buNone/>
                  </a:pPr>
                  <a:r>
                    <a:rPr lang="en-GB" altLang="en-US" sz="1300">
                      <a:latin typeface="Arial" panose="020B0604020202020204" pitchFamily="34" charset="0"/>
                      <a:cs typeface="Arial" panose="020B0604020202020204" pitchFamily="34" charset="0"/>
                    </a:rPr>
                    <a:t>Hotel</a:t>
                  </a:r>
                </a:p>
                <a:p>
                  <a:pPr eaLnBrk="0" hangingPunct="0">
                    <a:buClrTx/>
                    <a:buFontTx/>
                    <a:buNone/>
                  </a:pPr>
                  <a:r>
                    <a:rPr lang="fi-FI" altLang="en-US" sz="1300">
                      <a:latin typeface="Arial" panose="020B0604020202020204" pitchFamily="34" charset="0"/>
                      <a:cs typeface="Arial" panose="020B0604020202020204" pitchFamily="34" charset="0"/>
                    </a:rPr>
                    <a:t>India</a:t>
                  </a:r>
                </a:p>
                <a:p>
                  <a:pPr eaLnBrk="0" hangingPunct="0">
                    <a:buClrTx/>
                    <a:buFontTx/>
                    <a:buNone/>
                  </a:pPr>
                  <a:r>
                    <a:rPr lang="fi-FI" altLang="en-US" sz="1300">
                      <a:latin typeface="Arial" panose="020B0604020202020204" pitchFamily="34" charset="0"/>
                      <a:cs typeface="Arial" panose="020B0604020202020204" pitchFamily="34" charset="0"/>
                    </a:rPr>
                    <a:t>Juliett</a:t>
                  </a:r>
                </a:p>
                <a:p>
                  <a:pPr eaLnBrk="0" hangingPunct="0">
                    <a:buClrTx/>
                    <a:buFontTx/>
                    <a:buNone/>
                  </a:pPr>
                  <a:r>
                    <a:rPr lang="fi-FI" altLang="en-US" sz="1300">
                      <a:latin typeface="Arial" panose="020B0604020202020204" pitchFamily="34" charset="0"/>
                      <a:cs typeface="Arial" panose="020B0604020202020204" pitchFamily="34" charset="0"/>
                    </a:rPr>
                    <a:t>Kilo</a:t>
                  </a:r>
                </a:p>
                <a:p>
                  <a:pPr eaLnBrk="0" hangingPunct="0">
                    <a:buClrTx/>
                    <a:buFontTx/>
                    <a:buNone/>
                  </a:pPr>
                  <a:r>
                    <a:rPr lang="fi-FI" altLang="en-US" sz="1300">
                      <a:latin typeface="Arial" panose="020B0604020202020204" pitchFamily="34" charset="0"/>
                      <a:cs typeface="Arial" panose="020B0604020202020204" pitchFamily="34" charset="0"/>
                    </a:rPr>
                    <a:t>Lima</a:t>
                  </a:r>
                </a:p>
                <a:p>
                  <a:pPr eaLnBrk="0" hangingPunct="0">
                    <a:buClrTx/>
                    <a:buFontTx/>
                    <a:buNone/>
                  </a:pPr>
                  <a:r>
                    <a:rPr lang="en-GB" altLang="en-US" sz="1300">
                      <a:latin typeface="Arial" panose="020B0604020202020204" pitchFamily="34" charset="0"/>
                      <a:cs typeface="Arial" panose="020B0604020202020204" pitchFamily="34" charset="0"/>
                    </a:rPr>
                    <a:t>Mike</a:t>
                  </a:r>
                </a:p>
                <a:p>
                  <a:pPr eaLnBrk="0" hangingPunct="0">
                    <a:buClrTx/>
                    <a:buFontTx/>
                    <a:buNone/>
                  </a:pPr>
                  <a:r>
                    <a:rPr lang="en-GB" altLang="en-US" sz="1300">
                      <a:latin typeface="Arial" panose="020B0604020202020204" pitchFamily="34" charset="0"/>
                      <a:cs typeface="Arial" panose="020B0604020202020204" pitchFamily="34" charset="0"/>
                    </a:rPr>
                    <a:t>November</a:t>
                  </a:r>
                </a:p>
                <a:p>
                  <a:pPr eaLnBrk="0" hangingPunct="0">
                    <a:buClrTx/>
                    <a:buFontTx/>
                    <a:buNone/>
                  </a:pPr>
                  <a:r>
                    <a:rPr lang="en-GB" altLang="en-US" sz="1300">
                      <a:latin typeface="Arial" panose="020B0604020202020204" pitchFamily="34" charset="0"/>
                      <a:cs typeface="Arial" panose="020B0604020202020204" pitchFamily="34" charset="0"/>
                    </a:rPr>
                    <a:t>Oscar</a:t>
                  </a:r>
                </a:p>
                <a:p>
                  <a:pPr eaLnBrk="0" hangingPunct="0">
                    <a:buClrTx/>
                    <a:buFontTx/>
                    <a:buNone/>
                  </a:pPr>
                  <a:r>
                    <a:rPr lang="en-GB" altLang="en-US" sz="1300">
                      <a:latin typeface="Arial" panose="020B0604020202020204" pitchFamily="34" charset="0"/>
                      <a:cs typeface="Arial" panose="020B0604020202020204" pitchFamily="34" charset="0"/>
                    </a:rPr>
                    <a:t>Papa</a:t>
                  </a:r>
                </a:p>
                <a:p>
                  <a:pPr eaLnBrk="0" hangingPunct="0">
                    <a:buClrTx/>
                    <a:buFontTx/>
                    <a:buNone/>
                  </a:pPr>
                  <a:r>
                    <a:rPr lang="fi-FI" altLang="en-US" sz="1300">
                      <a:latin typeface="Arial" panose="020B0604020202020204" pitchFamily="34" charset="0"/>
                      <a:cs typeface="Arial" panose="020B0604020202020204" pitchFamily="34" charset="0"/>
                    </a:rPr>
                    <a:t>Quebec</a:t>
                  </a:r>
                </a:p>
                <a:p>
                  <a:pPr eaLnBrk="0" hangingPunct="0">
                    <a:buClrTx/>
                    <a:buFontTx/>
                    <a:buNone/>
                  </a:pPr>
                  <a:r>
                    <a:rPr lang="fi-FI" altLang="en-US" sz="1300">
                      <a:latin typeface="Arial" panose="020B0604020202020204" pitchFamily="34" charset="0"/>
                      <a:cs typeface="Arial" panose="020B0604020202020204" pitchFamily="34" charset="0"/>
                    </a:rPr>
                    <a:t>Romeo</a:t>
                  </a:r>
                </a:p>
                <a:p>
                  <a:pPr eaLnBrk="0" hangingPunct="0">
                    <a:buClrTx/>
                    <a:buFontTx/>
                    <a:buNone/>
                  </a:pPr>
                  <a:r>
                    <a:rPr lang="fi-FI" altLang="en-US" sz="1300">
                      <a:latin typeface="Arial" panose="020B0604020202020204" pitchFamily="34" charset="0"/>
                      <a:cs typeface="Arial" panose="020B0604020202020204" pitchFamily="34" charset="0"/>
                    </a:rPr>
                    <a:t>Sierra</a:t>
                  </a:r>
                </a:p>
                <a:p>
                  <a:pPr eaLnBrk="0" hangingPunct="0">
                    <a:buClrTx/>
                    <a:buFontTx/>
                    <a:buNone/>
                  </a:pPr>
                  <a:r>
                    <a:rPr lang="fi-FI" altLang="en-US" sz="1300">
                      <a:latin typeface="Arial" panose="020B0604020202020204" pitchFamily="34" charset="0"/>
                      <a:cs typeface="Arial" panose="020B0604020202020204" pitchFamily="34" charset="0"/>
                    </a:rPr>
                    <a:t>Tango</a:t>
                  </a:r>
                </a:p>
                <a:p>
                  <a:pPr eaLnBrk="0" hangingPunct="0">
                    <a:buClrTx/>
                    <a:buFontTx/>
                    <a:buNone/>
                  </a:pPr>
                  <a:r>
                    <a:rPr lang="en-GB" altLang="en-US" sz="1300">
                      <a:latin typeface="Arial" panose="020B0604020202020204" pitchFamily="34" charset="0"/>
                      <a:cs typeface="Arial" panose="020B0604020202020204" pitchFamily="34" charset="0"/>
                    </a:rPr>
                    <a:t>Uniform</a:t>
                  </a:r>
                </a:p>
                <a:p>
                  <a:pPr eaLnBrk="0" hangingPunct="0">
                    <a:buClrTx/>
                    <a:buFontTx/>
                    <a:buNone/>
                  </a:pPr>
                  <a:r>
                    <a:rPr lang="en-GB" altLang="en-US" sz="1300">
                      <a:latin typeface="Arial" panose="020B0604020202020204" pitchFamily="34" charset="0"/>
                      <a:cs typeface="Arial" panose="020B0604020202020204" pitchFamily="34" charset="0"/>
                    </a:rPr>
                    <a:t>Victor</a:t>
                  </a:r>
                </a:p>
                <a:p>
                  <a:pPr eaLnBrk="0" hangingPunct="0">
                    <a:buClrTx/>
                    <a:buFontTx/>
                    <a:buNone/>
                  </a:pPr>
                  <a:r>
                    <a:rPr lang="en-GB" altLang="en-US" sz="1300">
                      <a:latin typeface="Arial" panose="020B0604020202020204" pitchFamily="34" charset="0"/>
                      <a:cs typeface="Arial" panose="020B0604020202020204" pitchFamily="34" charset="0"/>
                    </a:rPr>
                    <a:t>Whiskey</a:t>
                  </a:r>
                </a:p>
                <a:p>
                  <a:pPr eaLnBrk="0" hangingPunct="0">
                    <a:buClrTx/>
                    <a:buFontTx/>
                    <a:buNone/>
                  </a:pPr>
                  <a:r>
                    <a:rPr lang="en-GB" altLang="en-US" sz="1300">
                      <a:latin typeface="Arial" panose="020B0604020202020204" pitchFamily="34" charset="0"/>
                      <a:cs typeface="Arial" panose="020B0604020202020204" pitchFamily="34" charset="0"/>
                    </a:rPr>
                    <a:t>X-ray</a:t>
                  </a:r>
                </a:p>
                <a:p>
                  <a:pPr eaLnBrk="0" hangingPunct="0">
                    <a:buClrTx/>
                    <a:buFontTx/>
                    <a:buNone/>
                  </a:pPr>
                  <a:r>
                    <a:rPr lang="fi-FI" altLang="en-US" sz="1300">
                      <a:latin typeface="Arial" panose="020B0604020202020204" pitchFamily="34" charset="0"/>
                      <a:cs typeface="Arial" panose="020B0604020202020204" pitchFamily="34" charset="0"/>
                    </a:rPr>
                    <a:t>Yankee</a:t>
                  </a:r>
                </a:p>
                <a:p>
                  <a:pPr eaLnBrk="0" hangingPunct="0">
                    <a:buClrTx/>
                    <a:buFontTx/>
                    <a:buNone/>
                  </a:pPr>
                  <a:r>
                    <a:rPr lang="de-DE" altLang="en-US" sz="1300">
                      <a:latin typeface="Arial" panose="020B0604020202020204" pitchFamily="34" charset="0"/>
                      <a:cs typeface="Arial" panose="020B0604020202020204" pitchFamily="34" charset="0"/>
                    </a:rPr>
                    <a:t>Zulu</a:t>
                  </a:r>
                  <a:r>
                    <a:rPr lang="fi-FI" altLang="en-US" sz="1300">
                      <a:latin typeface="Arial" panose="020B0604020202020204" pitchFamily="34" charset="0"/>
                      <a:cs typeface="Arial" panose="020B0604020202020204" pitchFamily="34" charset="0"/>
                    </a:rPr>
                    <a:t> </a:t>
                  </a:r>
                </a:p>
                <a:p>
                  <a:pPr eaLnBrk="0" hangingPunct="0">
                    <a:buClrTx/>
                    <a:buFontTx/>
                    <a:buNone/>
                  </a:pPr>
                  <a:r>
                    <a:rPr lang="fi-FI" altLang="en-US" sz="1300">
                      <a:latin typeface="Arial" panose="020B0604020202020204" pitchFamily="34" charset="0"/>
                      <a:cs typeface="Arial" panose="020B0604020202020204" pitchFamily="34" charset="0"/>
                    </a:rPr>
                    <a:t> </a:t>
                  </a:r>
                </a:p>
                <a:p>
                  <a:pPr eaLnBrk="0" hangingPunct="0">
                    <a:buClrTx/>
                    <a:buFontTx/>
                    <a:buNone/>
                  </a:pPr>
                  <a:endParaRPr lang="fi-FI" altLang="en-US" sz="1300">
                    <a:latin typeface="Arial" panose="020B0604020202020204" pitchFamily="34" charset="0"/>
                    <a:cs typeface="Arial" panose="020B0604020202020204" pitchFamily="34" charset="0"/>
                  </a:endParaRPr>
                </a:p>
              </p:txBody>
            </p:sp>
            <p:sp>
              <p:nvSpPr>
                <p:cNvPr id="25612" name="Rectangle 12">
                  <a:extLst>
                    <a:ext uri="{FF2B5EF4-FFF2-40B4-BE49-F238E27FC236}">
                      <a16:creationId xmlns:a16="http://schemas.microsoft.com/office/drawing/2014/main" id="{3181CBA9-2E74-88DD-ACD9-9C80C5B4DB36}"/>
                    </a:ext>
                  </a:extLst>
                </p:cNvPr>
                <p:cNvSpPr>
                  <a:spLocks noChangeArrowheads="1"/>
                </p:cNvSpPr>
                <p:nvPr/>
              </p:nvSpPr>
              <p:spPr bwMode="auto">
                <a:xfrm>
                  <a:off x="3612" y="209"/>
                  <a:ext cx="1175" cy="3860"/>
                </a:xfrm>
                <a:prstGeom prst="rect">
                  <a:avLst/>
                </a:prstGeom>
                <a:noFill/>
                <a:ln w="9360">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sp>
          <p:nvSpPr>
            <p:cNvPr id="25613" name="Rectangle 13">
              <a:extLst>
                <a:ext uri="{FF2B5EF4-FFF2-40B4-BE49-F238E27FC236}">
                  <a16:creationId xmlns:a16="http://schemas.microsoft.com/office/drawing/2014/main" id="{65ED7CB1-A575-52A2-4136-066CF6CF8FBD}"/>
                </a:ext>
              </a:extLst>
            </p:cNvPr>
            <p:cNvSpPr>
              <a:spLocks noChangeArrowheads="1"/>
            </p:cNvSpPr>
            <p:nvPr/>
          </p:nvSpPr>
          <p:spPr bwMode="auto">
            <a:xfrm>
              <a:off x="1683" y="206"/>
              <a:ext cx="3111" cy="3867"/>
            </a:xfrm>
            <a:prstGeom prst="rect">
              <a:avLst/>
            </a:prstGeom>
            <a:noFill/>
            <a:ln w="9360">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25614" name="Text Box 14">
            <a:extLst>
              <a:ext uri="{FF2B5EF4-FFF2-40B4-BE49-F238E27FC236}">
                <a16:creationId xmlns:a16="http://schemas.microsoft.com/office/drawing/2014/main" id="{EE7AAB63-EAB4-B84A-0EEE-46C38AE7518A}"/>
              </a:ext>
            </a:extLst>
          </p:cNvPr>
          <p:cNvSpPr txBox="1">
            <a:spLocks noChangeArrowheads="1"/>
          </p:cNvSpPr>
          <p:nvPr/>
        </p:nvSpPr>
        <p:spPr bwMode="auto">
          <a:xfrm flipH="1">
            <a:off x="179388" y="2160588"/>
            <a:ext cx="2160587"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500"/>
              </a:spcBef>
              <a:buClrTx/>
              <a:buFontTx/>
              <a:buNone/>
            </a:pPr>
            <a:r>
              <a:rPr lang="fi-FI" altLang="en-US" b="1">
                <a:solidFill>
                  <a:srgbClr val="CC3300"/>
                </a:solidFill>
                <a:latin typeface="Arial" panose="020B0604020202020204" pitchFamily="34" charset="0"/>
              </a:rPr>
              <a:t>Aakkosnimet</a:t>
            </a:r>
          </a:p>
        </p:txBody>
      </p:sp>
      <p:pic>
        <p:nvPicPr>
          <p:cNvPr id="25615" name="Picture 15">
            <a:extLst>
              <a:ext uri="{FF2B5EF4-FFF2-40B4-BE49-F238E27FC236}">
                <a16:creationId xmlns:a16="http://schemas.microsoft.com/office/drawing/2014/main" id="{CD85C69D-CAD0-BF0E-B9D6-16FCB9BCEB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 y="0"/>
            <a:ext cx="18288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16" name="Text Box 16">
            <a:extLst>
              <a:ext uri="{FF2B5EF4-FFF2-40B4-BE49-F238E27FC236}">
                <a16:creationId xmlns:a16="http://schemas.microsoft.com/office/drawing/2014/main" id="{DFFF6B32-5065-F0FA-E683-2CC4459389E8}"/>
              </a:ext>
            </a:extLst>
          </p:cNvPr>
          <p:cNvSpPr txBox="1">
            <a:spLocks noChangeArrowheads="1"/>
          </p:cNvSpPr>
          <p:nvPr/>
        </p:nvSpPr>
        <p:spPr bwMode="auto">
          <a:xfrm>
            <a:off x="0" y="806450"/>
            <a:ext cx="19050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000"/>
              </a:spcBef>
              <a:buClrTx/>
              <a:buFontTx/>
              <a:buNone/>
            </a:pPr>
            <a:r>
              <a:rPr lang="fi-FI" altLang="en-US" sz="1600" b="1">
                <a:solidFill>
                  <a:srgbClr val="3333CC"/>
                </a:solidFill>
                <a:latin typeface="Arial" panose="020B0604020202020204" pitchFamily="34" charset="0"/>
              </a:rPr>
              <a:t>OH3AC</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Text Box 1">
            <a:extLst>
              <a:ext uri="{FF2B5EF4-FFF2-40B4-BE49-F238E27FC236}">
                <a16:creationId xmlns:a16="http://schemas.microsoft.com/office/drawing/2014/main" id="{B552EBDF-D183-5494-21F8-3D2E89D85E70}"/>
              </a:ext>
            </a:extLst>
          </p:cNvPr>
          <p:cNvSpPr txBox="1">
            <a:spLocks noChangeArrowheads="1"/>
          </p:cNvSpPr>
          <p:nvPr/>
        </p:nvSpPr>
        <p:spPr bwMode="auto">
          <a:xfrm>
            <a:off x="695325" y="533400"/>
            <a:ext cx="7772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500"/>
              </a:spcBef>
              <a:buClrTx/>
              <a:buFontTx/>
              <a:buNone/>
            </a:pPr>
            <a:r>
              <a:rPr lang="fi-FI" altLang="en-US" b="1">
                <a:solidFill>
                  <a:srgbClr val="CC3300"/>
                </a:solidFill>
                <a:latin typeface="Arial" panose="020B0604020202020204" pitchFamily="34" charset="0"/>
              </a:rPr>
              <a:t>Maatunnuksia</a:t>
            </a:r>
          </a:p>
        </p:txBody>
      </p:sp>
      <p:pic>
        <p:nvPicPr>
          <p:cNvPr id="26626" name="Picture 2">
            <a:extLst>
              <a:ext uri="{FF2B5EF4-FFF2-40B4-BE49-F238E27FC236}">
                <a16:creationId xmlns:a16="http://schemas.microsoft.com/office/drawing/2014/main" id="{2B2AAAC0-762F-B992-3BCB-70EC1873B3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14288"/>
            <a:ext cx="18288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7" name="Text Box 3">
            <a:extLst>
              <a:ext uri="{FF2B5EF4-FFF2-40B4-BE49-F238E27FC236}">
                <a16:creationId xmlns:a16="http://schemas.microsoft.com/office/drawing/2014/main" id="{6067F73D-A872-A167-8745-9F6762365669}"/>
              </a:ext>
            </a:extLst>
          </p:cNvPr>
          <p:cNvSpPr txBox="1">
            <a:spLocks noChangeArrowheads="1"/>
          </p:cNvSpPr>
          <p:nvPr/>
        </p:nvSpPr>
        <p:spPr bwMode="auto">
          <a:xfrm>
            <a:off x="0" y="806450"/>
            <a:ext cx="19050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000"/>
              </a:spcBef>
              <a:buClrTx/>
              <a:buFontTx/>
              <a:buNone/>
            </a:pPr>
            <a:r>
              <a:rPr lang="fi-FI" altLang="en-US" sz="1600" b="1">
                <a:solidFill>
                  <a:srgbClr val="3333CC"/>
                </a:solidFill>
                <a:latin typeface="Arial" panose="020B0604020202020204" pitchFamily="34" charset="0"/>
              </a:rPr>
              <a:t>OH3AC</a:t>
            </a:r>
          </a:p>
        </p:txBody>
      </p:sp>
      <p:sp>
        <p:nvSpPr>
          <p:cNvPr id="26628" name="Text Box 4">
            <a:extLst>
              <a:ext uri="{FF2B5EF4-FFF2-40B4-BE49-F238E27FC236}">
                <a16:creationId xmlns:a16="http://schemas.microsoft.com/office/drawing/2014/main" id="{A5293F9E-006F-2063-9B4D-F77E52EDE93B}"/>
              </a:ext>
            </a:extLst>
          </p:cNvPr>
          <p:cNvSpPr txBox="1">
            <a:spLocks noChangeArrowheads="1"/>
          </p:cNvSpPr>
          <p:nvPr/>
        </p:nvSpPr>
        <p:spPr bwMode="auto">
          <a:xfrm>
            <a:off x="720725" y="1439863"/>
            <a:ext cx="7920038" cy="527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38150" algn="l"/>
                <a:tab pos="887413" algn="l"/>
                <a:tab pos="1336675" algn="l"/>
                <a:tab pos="1785938" algn="l"/>
                <a:tab pos="2235200" algn="l"/>
                <a:tab pos="2684463" algn="l"/>
                <a:tab pos="3133725" algn="l"/>
                <a:tab pos="3582988" algn="l"/>
                <a:tab pos="4032250" algn="l"/>
                <a:tab pos="4481513" algn="l"/>
                <a:tab pos="4930775" algn="l"/>
                <a:tab pos="5389563" algn="l"/>
                <a:tab pos="5829300" algn="l"/>
                <a:tab pos="6278563" algn="l"/>
                <a:tab pos="6727825" algn="l"/>
                <a:tab pos="7177088" algn="l"/>
                <a:tab pos="7626350" algn="l"/>
                <a:tab pos="8075613" algn="l"/>
                <a:tab pos="8524875" algn="l"/>
                <a:tab pos="8974138" algn="l"/>
                <a:tab pos="8975725" algn="l"/>
                <a:tab pos="9424988" algn="l"/>
                <a:tab pos="9874250" algn="l"/>
                <a:tab pos="10323513" algn="l"/>
                <a:tab pos="10779125" algn="l"/>
                <a:tab pos="10779125" algn="l"/>
                <a:tab pos="1078071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38150" algn="l"/>
                <a:tab pos="887413" algn="l"/>
                <a:tab pos="1336675" algn="l"/>
                <a:tab pos="1785938" algn="l"/>
                <a:tab pos="2235200" algn="l"/>
                <a:tab pos="2684463" algn="l"/>
                <a:tab pos="3133725" algn="l"/>
                <a:tab pos="3582988" algn="l"/>
                <a:tab pos="4032250" algn="l"/>
                <a:tab pos="4481513" algn="l"/>
                <a:tab pos="4930775" algn="l"/>
                <a:tab pos="5389563" algn="l"/>
                <a:tab pos="5829300" algn="l"/>
                <a:tab pos="6278563" algn="l"/>
                <a:tab pos="6727825" algn="l"/>
                <a:tab pos="7177088" algn="l"/>
                <a:tab pos="7626350" algn="l"/>
                <a:tab pos="8075613" algn="l"/>
                <a:tab pos="8524875" algn="l"/>
                <a:tab pos="8974138" algn="l"/>
                <a:tab pos="8975725" algn="l"/>
                <a:tab pos="9424988" algn="l"/>
                <a:tab pos="9874250" algn="l"/>
                <a:tab pos="10323513" algn="l"/>
                <a:tab pos="10779125" algn="l"/>
                <a:tab pos="10779125" algn="l"/>
                <a:tab pos="1078071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38150" algn="l"/>
                <a:tab pos="887413" algn="l"/>
                <a:tab pos="1336675" algn="l"/>
                <a:tab pos="1785938" algn="l"/>
                <a:tab pos="2235200" algn="l"/>
                <a:tab pos="2684463" algn="l"/>
                <a:tab pos="3133725" algn="l"/>
                <a:tab pos="3582988" algn="l"/>
                <a:tab pos="4032250" algn="l"/>
                <a:tab pos="4481513" algn="l"/>
                <a:tab pos="4930775" algn="l"/>
                <a:tab pos="5389563" algn="l"/>
                <a:tab pos="5829300" algn="l"/>
                <a:tab pos="6278563" algn="l"/>
                <a:tab pos="6727825" algn="l"/>
                <a:tab pos="7177088" algn="l"/>
                <a:tab pos="7626350" algn="l"/>
                <a:tab pos="8075613" algn="l"/>
                <a:tab pos="8524875" algn="l"/>
                <a:tab pos="8974138" algn="l"/>
                <a:tab pos="8975725" algn="l"/>
                <a:tab pos="9424988" algn="l"/>
                <a:tab pos="9874250" algn="l"/>
                <a:tab pos="10323513" algn="l"/>
                <a:tab pos="10779125" algn="l"/>
                <a:tab pos="10779125" algn="l"/>
                <a:tab pos="1078071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38150" algn="l"/>
                <a:tab pos="887413" algn="l"/>
                <a:tab pos="1336675" algn="l"/>
                <a:tab pos="1785938" algn="l"/>
                <a:tab pos="2235200" algn="l"/>
                <a:tab pos="2684463" algn="l"/>
                <a:tab pos="3133725" algn="l"/>
                <a:tab pos="3582988" algn="l"/>
                <a:tab pos="4032250" algn="l"/>
                <a:tab pos="4481513" algn="l"/>
                <a:tab pos="4930775" algn="l"/>
                <a:tab pos="5389563" algn="l"/>
                <a:tab pos="5829300" algn="l"/>
                <a:tab pos="6278563" algn="l"/>
                <a:tab pos="6727825" algn="l"/>
                <a:tab pos="7177088" algn="l"/>
                <a:tab pos="7626350" algn="l"/>
                <a:tab pos="8075613" algn="l"/>
                <a:tab pos="8524875" algn="l"/>
                <a:tab pos="8974138" algn="l"/>
                <a:tab pos="8975725" algn="l"/>
                <a:tab pos="9424988" algn="l"/>
                <a:tab pos="9874250" algn="l"/>
                <a:tab pos="10323513" algn="l"/>
                <a:tab pos="10779125" algn="l"/>
                <a:tab pos="10779125" algn="l"/>
                <a:tab pos="1078071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38150" algn="l"/>
                <a:tab pos="887413" algn="l"/>
                <a:tab pos="1336675" algn="l"/>
                <a:tab pos="1785938" algn="l"/>
                <a:tab pos="2235200" algn="l"/>
                <a:tab pos="2684463" algn="l"/>
                <a:tab pos="3133725" algn="l"/>
                <a:tab pos="3582988" algn="l"/>
                <a:tab pos="4032250" algn="l"/>
                <a:tab pos="4481513" algn="l"/>
                <a:tab pos="4930775" algn="l"/>
                <a:tab pos="5389563" algn="l"/>
                <a:tab pos="5829300" algn="l"/>
                <a:tab pos="6278563" algn="l"/>
                <a:tab pos="6727825" algn="l"/>
                <a:tab pos="7177088" algn="l"/>
                <a:tab pos="7626350" algn="l"/>
                <a:tab pos="8075613" algn="l"/>
                <a:tab pos="8524875" algn="l"/>
                <a:tab pos="8974138" algn="l"/>
                <a:tab pos="8975725" algn="l"/>
                <a:tab pos="9424988" algn="l"/>
                <a:tab pos="9874250" algn="l"/>
                <a:tab pos="10323513" algn="l"/>
                <a:tab pos="10779125" algn="l"/>
                <a:tab pos="10779125" algn="l"/>
                <a:tab pos="1078071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38150" algn="l"/>
                <a:tab pos="887413" algn="l"/>
                <a:tab pos="1336675" algn="l"/>
                <a:tab pos="1785938" algn="l"/>
                <a:tab pos="2235200" algn="l"/>
                <a:tab pos="2684463" algn="l"/>
                <a:tab pos="3133725" algn="l"/>
                <a:tab pos="3582988" algn="l"/>
                <a:tab pos="4032250" algn="l"/>
                <a:tab pos="4481513" algn="l"/>
                <a:tab pos="4930775" algn="l"/>
                <a:tab pos="5389563" algn="l"/>
                <a:tab pos="5829300" algn="l"/>
                <a:tab pos="6278563" algn="l"/>
                <a:tab pos="6727825" algn="l"/>
                <a:tab pos="7177088" algn="l"/>
                <a:tab pos="7626350" algn="l"/>
                <a:tab pos="8075613" algn="l"/>
                <a:tab pos="8524875" algn="l"/>
                <a:tab pos="8974138" algn="l"/>
                <a:tab pos="8975725" algn="l"/>
                <a:tab pos="9424988" algn="l"/>
                <a:tab pos="9874250" algn="l"/>
                <a:tab pos="10323513" algn="l"/>
                <a:tab pos="10779125" algn="l"/>
                <a:tab pos="10779125" algn="l"/>
                <a:tab pos="1078071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38150" algn="l"/>
                <a:tab pos="887413" algn="l"/>
                <a:tab pos="1336675" algn="l"/>
                <a:tab pos="1785938" algn="l"/>
                <a:tab pos="2235200" algn="l"/>
                <a:tab pos="2684463" algn="l"/>
                <a:tab pos="3133725" algn="l"/>
                <a:tab pos="3582988" algn="l"/>
                <a:tab pos="4032250" algn="l"/>
                <a:tab pos="4481513" algn="l"/>
                <a:tab pos="4930775" algn="l"/>
                <a:tab pos="5389563" algn="l"/>
                <a:tab pos="5829300" algn="l"/>
                <a:tab pos="6278563" algn="l"/>
                <a:tab pos="6727825" algn="l"/>
                <a:tab pos="7177088" algn="l"/>
                <a:tab pos="7626350" algn="l"/>
                <a:tab pos="8075613" algn="l"/>
                <a:tab pos="8524875" algn="l"/>
                <a:tab pos="8974138" algn="l"/>
                <a:tab pos="8975725" algn="l"/>
                <a:tab pos="9424988" algn="l"/>
                <a:tab pos="9874250" algn="l"/>
                <a:tab pos="10323513" algn="l"/>
                <a:tab pos="10779125" algn="l"/>
                <a:tab pos="10779125" algn="l"/>
                <a:tab pos="1078071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38150" algn="l"/>
                <a:tab pos="887413" algn="l"/>
                <a:tab pos="1336675" algn="l"/>
                <a:tab pos="1785938" algn="l"/>
                <a:tab pos="2235200" algn="l"/>
                <a:tab pos="2684463" algn="l"/>
                <a:tab pos="3133725" algn="l"/>
                <a:tab pos="3582988" algn="l"/>
                <a:tab pos="4032250" algn="l"/>
                <a:tab pos="4481513" algn="l"/>
                <a:tab pos="4930775" algn="l"/>
                <a:tab pos="5389563" algn="l"/>
                <a:tab pos="5829300" algn="l"/>
                <a:tab pos="6278563" algn="l"/>
                <a:tab pos="6727825" algn="l"/>
                <a:tab pos="7177088" algn="l"/>
                <a:tab pos="7626350" algn="l"/>
                <a:tab pos="8075613" algn="l"/>
                <a:tab pos="8524875" algn="l"/>
                <a:tab pos="8974138" algn="l"/>
                <a:tab pos="8975725" algn="l"/>
                <a:tab pos="9424988" algn="l"/>
                <a:tab pos="9874250" algn="l"/>
                <a:tab pos="10323513" algn="l"/>
                <a:tab pos="10779125" algn="l"/>
                <a:tab pos="10779125" algn="l"/>
                <a:tab pos="1078071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38150" algn="l"/>
                <a:tab pos="887413" algn="l"/>
                <a:tab pos="1336675" algn="l"/>
                <a:tab pos="1785938" algn="l"/>
                <a:tab pos="2235200" algn="l"/>
                <a:tab pos="2684463" algn="l"/>
                <a:tab pos="3133725" algn="l"/>
                <a:tab pos="3582988" algn="l"/>
                <a:tab pos="4032250" algn="l"/>
                <a:tab pos="4481513" algn="l"/>
                <a:tab pos="4930775" algn="l"/>
                <a:tab pos="5389563" algn="l"/>
                <a:tab pos="5829300" algn="l"/>
                <a:tab pos="6278563" algn="l"/>
                <a:tab pos="6727825" algn="l"/>
                <a:tab pos="7177088" algn="l"/>
                <a:tab pos="7626350" algn="l"/>
                <a:tab pos="8075613" algn="l"/>
                <a:tab pos="8524875" algn="l"/>
                <a:tab pos="8974138" algn="l"/>
                <a:tab pos="8975725" algn="l"/>
                <a:tab pos="9424988" algn="l"/>
                <a:tab pos="9874250" algn="l"/>
                <a:tab pos="10323513" algn="l"/>
                <a:tab pos="10779125" algn="l"/>
                <a:tab pos="10779125" algn="l"/>
                <a:tab pos="10780713" algn="l"/>
              </a:tabLst>
              <a:defRPr sz="2400">
                <a:solidFill>
                  <a:srgbClr val="000000"/>
                </a:solidFill>
                <a:latin typeface="Times New Roman" panose="02020603050405020304" pitchFamily="18" charset="0"/>
                <a:ea typeface="SimSun" panose="02010600030101010101" pitchFamily="2" charset="-122"/>
              </a:defRPr>
            </a:lvl9pPr>
          </a:lstStyle>
          <a:p>
            <a:pPr>
              <a:buClrTx/>
              <a:buFontTx/>
              <a:buNone/>
            </a:pPr>
            <a:r>
              <a:rPr lang="fi-FI" altLang="en-US" sz="2800" b="1">
                <a:solidFill>
                  <a:srgbClr val="2300DC"/>
                </a:solidFill>
                <a:latin typeface="Arial" panose="020B0604020202020204" pitchFamily="34" charset="0"/>
              </a:rPr>
              <a:t>Maa			Tunnus			Maa			Tunnus</a:t>
            </a:r>
          </a:p>
          <a:p>
            <a:pPr>
              <a:buClrTx/>
              <a:buFontTx/>
              <a:buNone/>
            </a:pPr>
            <a:r>
              <a:rPr lang="fi-FI" altLang="en-US" b="1">
                <a:latin typeface="Arial" panose="020B0604020202020204" pitchFamily="34" charset="0"/>
              </a:rPr>
              <a:t>Suomi    		OH, OF-OJ		Tsekinmaa		OK</a:t>
            </a:r>
          </a:p>
          <a:p>
            <a:pPr>
              <a:buClrTx/>
              <a:buFontTx/>
              <a:buNone/>
            </a:pPr>
            <a:r>
              <a:rPr lang="fi-FI" altLang="en-US" b="1">
                <a:latin typeface="Arial" panose="020B0604020202020204" pitchFamily="34" charset="0"/>
              </a:rPr>
              <a:t>Ahvenanmaa	OH0			Tanska			OZ	</a:t>
            </a:r>
          </a:p>
          <a:p>
            <a:pPr>
              <a:buClrTx/>
              <a:buFontTx/>
              <a:buNone/>
            </a:pPr>
            <a:r>
              <a:rPr lang="fi-FI" altLang="en-US" b="1">
                <a:latin typeface="Arial" panose="020B0604020202020204" pitchFamily="34" charset="0"/>
              </a:rPr>
              <a:t>Viro				ES				Norja				LA</a:t>
            </a:r>
          </a:p>
          <a:p>
            <a:pPr>
              <a:buClrTx/>
              <a:buFontTx/>
              <a:buNone/>
            </a:pPr>
            <a:r>
              <a:rPr lang="fi-FI" altLang="en-US" b="1">
                <a:latin typeface="Arial" panose="020B0604020202020204" pitchFamily="34" charset="0"/>
              </a:rPr>
              <a:t>Latvia				YL				Irlanti				EI</a:t>
            </a:r>
          </a:p>
          <a:p>
            <a:pPr>
              <a:buClrTx/>
              <a:buFontTx/>
              <a:buNone/>
            </a:pPr>
            <a:r>
              <a:rPr lang="fi-FI" altLang="en-US" b="1">
                <a:latin typeface="Arial" panose="020B0604020202020204" pitchFamily="34" charset="0"/>
              </a:rPr>
              <a:t>Liettua			LY				Unkari			HA-HG</a:t>
            </a:r>
          </a:p>
          <a:p>
            <a:pPr>
              <a:buClrTx/>
              <a:buFontTx/>
              <a:buNone/>
            </a:pPr>
            <a:r>
              <a:rPr lang="fi-FI" altLang="en-US" b="1">
                <a:latin typeface="Arial" panose="020B0604020202020204" pitchFamily="34" charset="0"/>
              </a:rPr>
              <a:t>Puola				SP				Espanja			EA-EH</a:t>
            </a:r>
          </a:p>
          <a:p>
            <a:pPr>
              <a:buClrTx/>
              <a:buFontTx/>
              <a:buNone/>
            </a:pPr>
            <a:r>
              <a:rPr lang="fi-FI" altLang="en-US" b="1">
                <a:latin typeface="Arial" panose="020B0604020202020204" pitchFamily="34" charset="0"/>
              </a:rPr>
              <a:t>Saksa				DA-DR		Ranska			F</a:t>
            </a:r>
          </a:p>
          <a:p>
            <a:pPr>
              <a:buClrTx/>
              <a:buFontTx/>
              <a:buNone/>
            </a:pPr>
            <a:r>
              <a:rPr lang="fi-FI" altLang="en-US" b="1">
                <a:latin typeface="Arial" panose="020B0604020202020204" pitchFamily="34" charset="0"/>
              </a:rPr>
              <a:t>Englanti			G, M			Italia				I		</a:t>
            </a:r>
          </a:p>
          <a:p>
            <a:pPr>
              <a:buClrTx/>
              <a:buFontTx/>
              <a:buNone/>
            </a:pPr>
            <a:r>
              <a:rPr lang="fi-FI" altLang="en-US" b="1">
                <a:latin typeface="Arial" panose="020B0604020202020204" pitchFamily="34" charset="0"/>
              </a:rPr>
              <a:t>Japani			JA-JS			Ruotsi			SM	Kanada			VE				(</a:t>
            </a:r>
            <a:r>
              <a:rPr lang="fi-FI" altLang="en-US" sz="2200" b="1">
                <a:latin typeface="Arial" panose="020B0604020202020204" pitchFamily="34" charset="0"/>
              </a:rPr>
              <a:t>Yhdysvallat		K, N, W) </a:t>
            </a:r>
          </a:p>
          <a:p>
            <a:pPr>
              <a:buClrTx/>
              <a:buFontTx/>
              <a:buNone/>
            </a:pPr>
            <a:endParaRPr lang="fi-FI" altLang="en-US" sz="1600" b="1">
              <a:latin typeface="Arial" panose="020B0604020202020204" pitchFamily="34" charset="0"/>
            </a:endParaRPr>
          </a:p>
          <a:p>
            <a:pPr>
              <a:buClrTx/>
              <a:buFontTx/>
              <a:buNone/>
            </a:pPr>
            <a:r>
              <a:rPr lang="fi-FI" altLang="en-US" sz="2000" b="1">
                <a:latin typeface="Arial" panose="020B0604020202020204" pitchFamily="34" charset="0"/>
              </a:rPr>
              <a:t>Maatunnus voi alkaa myös numerolla., esim. 4X (Israel)</a:t>
            </a:r>
          </a:p>
          <a:p>
            <a:pPr>
              <a:buClrTx/>
              <a:buFontTx/>
              <a:buNone/>
            </a:pPr>
            <a:endParaRPr lang="fi-FI" altLang="en-US" sz="2000" b="1">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7649" name="Group 1">
            <a:extLst>
              <a:ext uri="{FF2B5EF4-FFF2-40B4-BE49-F238E27FC236}">
                <a16:creationId xmlns:a16="http://schemas.microsoft.com/office/drawing/2014/main" id="{E35DBE93-AB85-3C49-5DED-28FFB06809B1}"/>
              </a:ext>
            </a:extLst>
          </p:cNvPr>
          <p:cNvGrpSpPr>
            <a:grpSpLocks/>
          </p:cNvGrpSpPr>
          <p:nvPr/>
        </p:nvGrpSpPr>
        <p:grpSpPr bwMode="auto">
          <a:xfrm>
            <a:off x="2133600" y="1514475"/>
            <a:ext cx="4100513" cy="4176713"/>
            <a:chOff x="1344" y="954"/>
            <a:chExt cx="2583" cy="2631"/>
          </a:xfrm>
        </p:grpSpPr>
        <p:grpSp>
          <p:nvGrpSpPr>
            <p:cNvPr id="27650" name="Group 2">
              <a:extLst>
                <a:ext uri="{FF2B5EF4-FFF2-40B4-BE49-F238E27FC236}">
                  <a16:creationId xmlns:a16="http://schemas.microsoft.com/office/drawing/2014/main" id="{9B54AD4F-065F-C717-B159-0E036B8C0149}"/>
                </a:ext>
              </a:extLst>
            </p:cNvPr>
            <p:cNvGrpSpPr>
              <a:grpSpLocks/>
            </p:cNvGrpSpPr>
            <p:nvPr/>
          </p:nvGrpSpPr>
          <p:grpSpPr bwMode="auto">
            <a:xfrm>
              <a:off x="1350" y="959"/>
              <a:ext cx="2569" cy="2620"/>
              <a:chOff x="1350" y="959"/>
              <a:chExt cx="2569" cy="2620"/>
            </a:xfrm>
          </p:grpSpPr>
          <p:grpSp>
            <p:nvGrpSpPr>
              <p:cNvPr id="27651" name="Group 3">
                <a:extLst>
                  <a:ext uri="{FF2B5EF4-FFF2-40B4-BE49-F238E27FC236}">
                    <a16:creationId xmlns:a16="http://schemas.microsoft.com/office/drawing/2014/main" id="{9A45498E-5DE4-15B7-359C-52FAAD052AC5}"/>
                  </a:ext>
                </a:extLst>
              </p:cNvPr>
              <p:cNvGrpSpPr>
                <a:grpSpLocks/>
              </p:cNvGrpSpPr>
              <p:nvPr/>
            </p:nvGrpSpPr>
            <p:grpSpPr bwMode="auto">
              <a:xfrm>
                <a:off x="1350" y="959"/>
                <a:ext cx="1662" cy="241"/>
                <a:chOff x="1350" y="959"/>
                <a:chExt cx="1662" cy="241"/>
              </a:xfrm>
            </p:grpSpPr>
            <p:sp>
              <p:nvSpPr>
                <p:cNvPr id="27652" name="Rectangle 4">
                  <a:extLst>
                    <a:ext uri="{FF2B5EF4-FFF2-40B4-BE49-F238E27FC236}">
                      <a16:creationId xmlns:a16="http://schemas.microsoft.com/office/drawing/2014/main" id="{18FAA4FD-CAD9-E3FB-C963-BE63D8889B01}"/>
                    </a:ext>
                  </a:extLst>
                </p:cNvPr>
                <p:cNvSpPr>
                  <a:spLocks noChangeArrowheads="1"/>
                </p:cNvSpPr>
                <p:nvPr/>
              </p:nvSpPr>
              <p:spPr bwMode="auto">
                <a:xfrm>
                  <a:off x="1411" y="1032"/>
                  <a:ext cx="1539" cy="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buClrTx/>
                    <a:buFontTx/>
                    <a:buNone/>
                  </a:pPr>
                  <a:r>
                    <a:rPr lang="fi-FI" altLang="en-US" sz="1600" b="1">
                      <a:latin typeface="Arial" panose="020B0604020202020204" pitchFamily="34" charset="0"/>
                    </a:rPr>
                    <a:t>Maanosa</a:t>
                  </a:r>
                </a:p>
              </p:txBody>
            </p:sp>
            <p:sp>
              <p:nvSpPr>
                <p:cNvPr id="27653" name="Rectangle 5">
                  <a:extLst>
                    <a:ext uri="{FF2B5EF4-FFF2-40B4-BE49-F238E27FC236}">
                      <a16:creationId xmlns:a16="http://schemas.microsoft.com/office/drawing/2014/main" id="{25714F89-7238-EFBA-DF04-7AFCD4BAE1D1}"/>
                    </a:ext>
                  </a:extLst>
                </p:cNvPr>
                <p:cNvSpPr>
                  <a:spLocks noChangeArrowheads="1"/>
                </p:cNvSpPr>
                <p:nvPr/>
              </p:nvSpPr>
              <p:spPr bwMode="auto">
                <a:xfrm>
                  <a:off x="1350" y="959"/>
                  <a:ext cx="1662" cy="241"/>
                </a:xfrm>
                <a:prstGeom prst="rect">
                  <a:avLst/>
                </a:prstGeom>
                <a:noFill/>
                <a:ln w="9360">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27654" name="Group 6">
                <a:extLst>
                  <a:ext uri="{FF2B5EF4-FFF2-40B4-BE49-F238E27FC236}">
                    <a16:creationId xmlns:a16="http://schemas.microsoft.com/office/drawing/2014/main" id="{BEE74904-EB08-4E9F-2BF0-DD7D3FC315BF}"/>
                  </a:ext>
                </a:extLst>
              </p:cNvPr>
              <p:cNvGrpSpPr>
                <a:grpSpLocks/>
              </p:cNvGrpSpPr>
              <p:nvPr/>
            </p:nvGrpSpPr>
            <p:grpSpPr bwMode="auto">
              <a:xfrm>
                <a:off x="3021" y="959"/>
                <a:ext cx="898" cy="241"/>
                <a:chOff x="3021" y="959"/>
                <a:chExt cx="898" cy="241"/>
              </a:xfrm>
            </p:grpSpPr>
            <p:sp>
              <p:nvSpPr>
                <p:cNvPr id="27655" name="Rectangle 7">
                  <a:extLst>
                    <a:ext uri="{FF2B5EF4-FFF2-40B4-BE49-F238E27FC236}">
                      <a16:creationId xmlns:a16="http://schemas.microsoft.com/office/drawing/2014/main" id="{A28C1734-C520-EEFD-B29A-70CC97179AC2}"/>
                    </a:ext>
                  </a:extLst>
                </p:cNvPr>
                <p:cNvSpPr>
                  <a:spLocks noChangeArrowheads="1"/>
                </p:cNvSpPr>
                <p:nvPr/>
              </p:nvSpPr>
              <p:spPr bwMode="auto">
                <a:xfrm>
                  <a:off x="3083" y="1032"/>
                  <a:ext cx="774" cy="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buClrTx/>
                    <a:buFontTx/>
                    <a:buNone/>
                  </a:pPr>
                  <a:r>
                    <a:rPr lang="fi-FI" altLang="en-US" sz="1600" b="1">
                      <a:latin typeface="Arial" panose="020B0604020202020204" pitchFamily="34" charset="0"/>
                    </a:rPr>
                    <a:t>Tunnus</a:t>
                  </a:r>
                </a:p>
              </p:txBody>
            </p:sp>
            <p:sp>
              <p:nvSpPr>
                <p:cNvPr id="27656" name="Rectangle 8">
                  <a:extLst>
                    <a:ext uri="{FF2B5EF4-FFF2-40B4-BE49-F238E27FC236}">
                      <a16:creationId xmlns:a16="http://schemas.microsoft.com/office/drawing/2014/main" id="{500BA456-DF3E-6C8E-0DCA-5B0AA867B2B1}"/>
                    </a:ext>
                  </a:extLst>
                </p:cNvPr>
                <p:cNvSpPr>
                  <a:spLocks noChangeArrowheads="1"/>
                </p:cNvSpPr>
                <p:nvPr/>
              </p:nvSpPr>
              <p:spPr bwMode="auto">
                <a:xfrm>
                  <a:off x="3021" y="959"/>
                  <a:ext cx="898" cy="241"/>
                </a:xfrm>
                <a:prstGeom prst="rect">
                  <a:avLst/>
                </a:prstGeom>
                <a:noFill/>
                <a:ln w="9360">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27657" name="Group 9">
                <a:extLst>
                  <a:ext uri="{FF2B5EF4-FFF2-40B4-BE49-F238E27FC236}">
                    <a16:creationId xmlns:a16="http://schemas.microsoft.com/office/drawing/2014/main" id="{9E9115F0-9513-050D-1F9E-48248FA50AED}"/>
                  </a:ext>
                </a:extLst>
              </p:cNvPr>
              <p:cNvGrpSpPr>
                <a:grpSpLocks/>
              </p:cNvGrpSpPr>
              <p:nvPr/>
            </p:nvGrpSpPr>
            <p:grpSpPr bwMode="auto">
              <a:xfrm>
                <a:off x="1350" y="1355"/>
                <a:ext cx="1662" cy="241"/>
                <a:chOff x="1350" y="1355"/>
                <a:chExt cx="1662" cy="241"/>
              </a:xfrm>
            </p:grpSpPr>
            <p:sp>
              <p:nvSpPr>
                <p:cNvPr id="27658" name="Rectangle 10">
                  <a:extLst>
                    <a:ext uri="{FF2B5EF4-FFF2-40B4-BE49-F238E27FC236}">
                      <a16:creationId xmlns:a16="http://schemas.microsoft.com/office/drawing/2014/main" id="{0B08ECE7-7961-BE60-55D8-C61F8779963A}"/>
                    </a:ext>
                  </a:extLst>
                </p:cNvPr>
                <p:cNvSpPr>
                  <a:spLocks noChangeArrowheads="1"/>
                </p:cNvSpPr>
                <p:nvPr/>
              </p:nvSpPr>
              <p:spPr bwMode="auto">
                <a:xfrm>
                  <a:off x="1411" y="1428"/>
                  <a:ext cx="1539" cy="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buClrTx/>
                    <a:buFontTx/>
                    <a:buNone/>
                  </a:pPr>
                  <a:r>
                    <a:rPr lang="fi-FI" altLang="en-US" sz="1600" b="1">
                      <a:latin typeface="Arial" panose="020B0604020202020204" pitchFamily="34" charset="0"/>
                    </a:rPr>
                    <a:t>Aasia</a:t>
                  </a:r>
                </a:p>
              </p:txBody>
            </p:sp>
            <p:sp>
              <p:nvSpPr>
                <p:cNvPr id="27659" name="Rectangle 11">
                  <a:extLst>
                    <a:ext uri="{FF2B5EF4-FFF2-40B4-BE49-F238E27FC236}">
                      <a16:creationId xmlns:a16="http://schemas.microsoft.com/office/drawing/2014/main" id="{F4525F27-B2B6-9556-4176-646A68D9F284}"/>
                    </a:ext>
                  </a:extLst>
                </p:cNvPr>
                <p:cNvSpPr>
                  <a:spLocks noChangeArrowheads="1"/>
                </p:cNvSpPr>
                <p:nvPr/>
              </p:nvSpPr>
              <p:spPr bwMode="auto">
                <a:xfrm>
                  <a:off x="1350" y="1355"/>
                  <a:ext cx="1662" cy="241"/>
                </a:xfrm>
                <a:prstGeom prst="rect">
                  <a:avLst/>
                </a:prstGeom>
                <a:noFill/>
                <a:ln w="9360">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27660" name="Group 12">
                <a:extLst>
                  <a:ext uri="{FF2B5EF4-FFF2-40B4-BE49-F238E27FC236}">
                    <a16:creationId xmlns:a16="http://schemas.microsoft.com/office/drawing/2014/main" id="{A0483770-963C-B525-8C2C-B589C1456A53}"/>
                  </a:ext>
                </a:extLst>
              </p:cNvPr>
              <p:cNvGrpSpPr>
                <a:grpSpLocks/>
              </p:cNvGrpSpPr>
              <p:nvPr/>
            </p:nvGrpSpPr>
            <p:grpSpPr bwMode="auto">
              <a:xfrm>
                <a:off x="3021" y="1355"/>
                <a:ext cx="898" cy="241"/>
                <a:chOff x="3021" y="1355"/>
                <a:chExt cx="898" cy="241"/>
              </a:xfrm>
            </p:grpSpPr>
            <p:sp>
              <p:nvSpPr>
                <p:cNvPr id="27661" name="Rectangle 13">
                  <a:extLst>
                    <a:ext uri="{FF2B5EF4-FFF2-40B4-BE49-F238E27FC236}">
                      <a16:creationId xmlns:a16="http://schemas.microsoft.com/office/drawing/2014/main" id="{F8632D1A-E14C-F9C1-44A4-00BCD4A01849}"/>
                    </a:ext>
                  </a:extLst>
                </p:cNvPr>
                <p:cNvSpPr>
                  <a:spLocks noChangeArrowheads="1"/>
                </p:cNvSpPr>
                <p:nvPr/>
              </p:nvSpPr>
              <p:spPr bwMode="auto">
                <a:xfrm>
                  <a:off x="3083" y="1428"/>
                  <a:ext cx="774" cy="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buClrTx/>
                    <a:buFontTx/>
                    <a:buNone/>
                  </a:pPr>
                  <a:r>
                    <a:rPr lang="fi-FI" altLang="en-US" sz="1600" b="1">
                      <a:latin typeface="Arial" panose="020B0604020202020204" pitchFamily="34" charset="0"/>
                    </a:rPr>
                    <a:t>AS</a:t>
                  </a:r>
                </a:p>
              </p:txBody>
            </p:sp>
            <p:sp>
              <p:nvSpPr>
                <p:cNvPr id="27662" name="Rectangle 14">
                  <a:extLst>
                    <a:ext uri="{FF2B5EF4-FFF2-40B4-BE49-F238E27FC236}">
                      <a16:creationId xmlns:a16="http://schemas.microsoft.com/office/drawing/2014/main" id="{A9CFB284-4C33-9286-4D14-C42568A042E0}"/>
                    </a:ext>
                  </a:extLst>
                </p:cNvPr>
                <p:cNvSpPr>
                  <a:spLocks noChangeArrowheads="1"/>
                </p:cNvSpPr>
                <p:nvPr/>
              </p:nvSpPr>
              <p:spPr bwMode="auto">
                <a:xfrm>
                  <a:off x="3021" y="1355"/>
                  <a:ext cx="898" cy="241"/>
                </a:xfrm>
                <a:prstGeom prst="rect">
                  <a:avLst/>
                </a:prstGeom>
                <a:noFill/>
                <a:ln w="9360">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27663" name="Group 15">
                <a:extLst>
                  <a:ext uri="{FF2B5EF4-FFF2-40B4-BE49-F238E27FC236}">
                    <a16:creationId xmlns:a16="http://schemas.microsoft.com/office/drawing/2014/main" id="{6F85E549-EB81-C777-1E86-79E2302A8B9C}"/>
                  </a:ext>
                </a:extLst>
              </p:cNvPr>
              <p:cNvGrpSpPr>
                <a:grpSpLocks/>
              </p:cNvGrpSpPr>
              <p:nvPr/>
            </p:nvGrpSpPr>
            <p:grpSpPr bwMode="auto">
              <a:xfrm>
                <a:off x="1350" y="1752"/>
                <a:ext cx="1662" cy="241"/>
                <a:chOff x="1350" y="1752"/>
                <a:chExt cx="1662" cy="241"/>
              </a:xfrm>
            </p:grpSpPr>
            <p:sp>
              <p:nvSpPr>
                <p:cNvPr id="27664" name="Rectangle 16">
                  <a:extLst>
                    <a:ext uri="{FF2B5EF4-FFF2-40B4-BE49-F238E27FC236}">
                      <a16:creationId xmlns:a16="http://schemas.microsoft.com/office/drawing/2014/main" id="{538CDDBB-20E2-53CD-3B36-B214B38E77A2}"/>
                    </a:ext>
                  </a:extLst>
                </p:cNvPr>
                <p:cNvSpPr>
                  <a:spLocks noChangeArrowheads="1"/>
                </p:cNvSpPr>
                <p:nvPr/>
              </p:nvSpPr>
              <p:spPr bwMode="auto">
                <a:xfrm>
                  <a:off x="1411" y="1824"/>
                  <a:ext cx="1539" cy="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buClrTx/>
                    <a:buFontTx/>
                    <a:buNone/>
                  </a:pPr>
                  <a:r>
                    <a:rPr lang="fi-FI" altLang="en-US" sz="1600" b="1">
                      <a:latin typeface="Arial" panose="020B0604020202020204" pitchFamily="34" charset="0"/>
                    </a:rPr>
                    <a:t>Pohjois-Amerikka</a:t>
                  </a:r>
                </a:p>
              </p:txBody>
            </p:sp>
            <p:sp>
              <p:nvSpPr>
                <p:cNvPr id="27665" name="Rectangle 17">
                  <a:extLst>
                    <a:ext uri="{FF2B5EF4-FFF2-40B4-BE49-F238E27FC236}">
                      <a16:creationId xmlns:a16="http://schemas.microsoft.com/office/drawing/2014/main" id="{4C8A50C7-BE5F-E867-C393-EA2B092C6281}"/>
                    </a:ext>
                  </a:extLst>
                </p:cNvPr>
                <p:cNvSpPr>
                  <a:spLocks noChangeArrowheads="1"/>
                </p:cNvSpPr>
                <p:nvPr/>
              </p:nvSpPr>
              <p:spPr bwMode="auto">
                <a:xfrm>
                  <a:off x="1350" y="1752"/>
                  <a:ext cx="1662" cy="241"/>
                </a:xfrm>
                <a:prstGeom prst="rect">
                  <a:avLst/>
                </a:prstGeom>
                <a:noFill/>
                <a:ln w="9360">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27666" name="Group 18">
                <a:extLst>
                  <a:ext uri="{FF2B5EF4-FFF2-40B4-BE49-F238E27FC236}">
                    <a16:creationId xmlns:a16="http://schemas.microsoft.com/office/drawing/2014/main" id="{0C4E747E-C9D0-3DF1-8F08-50AF1BD94AB5}"/>
                  </a:ext>
                </a:extLst>
              </p:cNvPr>
              <p:cNvGrpSpPr>
                <a:grpSpLocks/>
              </p:cNvGrpSpPr>
              <p:nvPr/>
            </p:nvGrpSpPr>
            <p:grpSpPr bwMode="auto">
              <a:xfrm>
                <a:off x="3021" y="1752"/>
                <a:ext cx="898" cy="241"/>
                <a:chOff x="3021" y="1752"/>
                <a:chExt cx="898" cy="241"/>
              </a:xfrm>
            </p:grpSpPr>
            <p:sp>
              <p:nvSpPr>
                <p:cNvPr id="27667" name="Rectangle 19">
                  <a:extLst>
                    <a:ext uri="{FF2B5EF4-FFF2-40B4-BE49-F238E27FC236}">
                      <a16:creationId xmlns:a16="http://schemas.microsoft.com/office/drawing/2014/main" id="{04E5906C-AF64-8901-C88C-C8235A1078C8}"/>
                    </a:ext>
                  </a:extLst>
                </p:cNvPr>
                <p:cNvSpPr>
                  <a:spLocks noChangeArrowheads="1"/>
                </p:cNvSpPr>
                <p:nvPr/>
              </p:nvSpPr>
              <p:spPr bwMode="auto">
                <a:xfrm>
                  <a:off x="3083" y="1824"/>
                  <a:ext cx="774" cy="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buClrTx/>
                    <a:buFontTx/>
                    <a:buNone/>
                  </a:pPr>
                  <a:r>
                    <a:rPr lang="fi-FI" altLang="en-US" sz="1600" b="1">
                      <a:latin typeface="Arial" panose="020B0604020202020204" pitchFamily="34" charset="0"/>
                    </a:rPr>
                    <a:t>NA</a:t>
                  </a:r>
                </a:p>
              </p:txBody>
            </p:sp>
            <p:sp>
              <p:nvSpPr>
                <p:cNvPr id="27668" name="Rectangle 20">
                  <a:extLst>
                    <a:ext uri="{FF2B5EF4-FFF2-40B4-BE49-F238E27FC236}">
                      <a16:creationId xmlns:a16="http://schemas.microsoft.com/office/drawing/2014/main" id="{6EDF41E5-8D3E-790E-8F45-5B0DAE338864}"/>
                    </a:ext>
                  </a:extLst>
                </p:cNvPr>
                <p:cNvSpPr>
                  <a:spLocks noChangeArrowheads="1"/>
                </p:cNvSpPr>
                <p:nvPr/>
              </p:nvSpPr>
              <p:spPr bwMode="auto">
                <a:xfrm>
                  <a:off x="3021" y="1752"/>
                  <a:ext cx="898" cy="241"/>
                </a:xfrm>
                <a:prstGeom prst="rect">
                  <a:avLst/>
                </a:prstGeom>
                <a:noFill/>
                <a:ln w="9360">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27669" name="Group 21">
                <a:extLst>
                  <a:ext uri="{FF2B5EF4-FFF2-40B4-BE49-F238E27FC236}">
                    <a16:creationId xmlns:a16="http://schemas.microsoft.com/office/drawing/2014/main" id="{EF30F960-8D38-D549-FE81-E18A5A908491}"/>
                  </a:ext>
                </a:extLst>
              </p:cNvPr>
              <p:cNvGrpSpPr>
                <a:grpSpLocks/>
              </p:cNvGrpSpPr>
              <p:nvPr/>
            </p:nvGrpSpPr>
            <p:grpSpPr bwMode="auto">
              <a:xfrm>
                <a:off x="1350" y="2148"/>
                <a:ext cx="1662" cy="241"/>
                <a:chOff x="1350" y="2148"/>
                <a:chExt cx="1662" cy="241"/>
              </a:xfrm>
            </p:grpSpPr>
            <p:sp>
              <p:nvSpPr>
                <p:cNvPr id="27670" name="Rectangle 22">
                  <a:extLst>
                    <a:ext uri="{FF2B5EF4-FFF2-40B4-BE49-F238E27FC236}">
                      <a16:creationId xmlns:a16="http://schemas.microsoft.com/office/drawing/2014/main" id="{74A22918-C6A6-4DF7-4154-120C81296FF4}"/>
                    </a:ext>
                  </a:extLst>
                </p:cNvPr>
                <p:cNvSpPr>
                  <a:spLocks noChangeArrowheads="1"/>
                </p:cNvSpPr>
                <p:nvPr/>
              </p:nvSpPr>
              <p:spPr bwMode="auto">
                <a:xfrm>
                  <a:off x="1411" y="2221"/>
                  <a:ext cx="1539" cy="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buClrTx/>
                    <a:buFontTx/>
                    <a:buNone/>
                  </a:pPr>
                  <a:r>
                    <a:rPr lang="fi-FI" altLang="en-US" sz="1600" b="1">
                      <a:latin typeface="Arial" panose="020B0604020202020204" pitchFamily="34" charset="0"/>
                    </a:rPr>
                    <a:t>Afrikka</a:t>
                  </a:r>
                </a:p>
              </p:txBody>
            </p:sp>
            <p:sp>
              <p:nvSpPr>
                <p:cNvPr id="27671" name="Rectangle 23">
                  <a:extLst>
                    <a:ext uri="{FF2B5EF4-FFF2-40B4-BE49-F238E27FC236}">
                      <a16:creationId xmlns:a16="http://schemas.microsoft.com/office/drawing/2014/main" id="{C5500B4C-9E4B-7967-A4A2-00866332D9F8}"/>
                    </a:ext>
                  </a:extLst>
                </p:cNvPr>
                <p:cNvSpPr>
                  <a:spLocks noChangeArrowheads="1"/>
                </p:cNvSpPr>
                <p:nvPr/>
              </p:nvSpPr>
              <p:spPr bwMode="auto">
                <a:xfrm>
                  <a:off x="1350" y="2148"/>
                  <a:ext cx="1662" cy="241"/>
                </a:xfrm>
                <a:prstGeom prst="rect">
                  <a:avLst/>
                </a:prstGeom>
                <a:noFill/>
                <a:ln w="9360">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27672" name="Group 24">
                <a:extLst>
                  <a:ext uri="{FF2B5EF4-FFF2-40B4-BE49-F238E27FC236}">
                    <a16:creationId xmlns:a16="http://schemas.microsoft.com/office/drawing/2014/main" id="{A820C0EA-7A04-1EB1-B4D3-973C2E34E99F}"/>
                  </a:ext>
                </a:extLst>
              </p:cNvPr>
              <p:cNvGrpSpPr>
                <a:grpSpLocks/>
              </p:cNvGrpSpPr>
              <p:nvPr/>
            </p:nvGrpSpPr>
            <p:grpSpPr bwMode="auto">
              <a:xfrm>
                <a:off x="3021" y="2148"/>
                <a:ext cx="898" cy="241"/>
                <a:chOff x="3021" y="2148"/>
                <a:chExt cx="898" cy="241"/>
              </a:xfrm>
            </p:grpSpPr>
            <p:sp>
              <p:nvSpPr>
                <p:cNvPr id="27673" name="Rectangle 25">
                  <a:extLst>
                    <a:ext uri="{FF2B5EF4-FFF2-40B4-BE49-F238E27FC236}">
                      <a16:creationId xmlns:a16="http://schemas.microsoft.com/office/drawing/2014/main" id="{96894F88-4419-DF34-28A2-A21CD05E6E16}"/>
                    </a:ext>
                  </a:extLst>
                </p:cNvPr>
                <p:cNvSpPr>
                  <a:spLocks noChangeArrowheads="1"/>
                </p:cNvSpPr>
                <p:nvPr/>
              </p:nvSpPr>
              <p:spPr bwMode="auto">
                <a:xfrm>
                  <a:off x="3083" y="2221"/>
                  <a:ext cx="774" cy="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buClrTx/>
                    <a:buFontTx/>
                    <a:buNone/>
                  </a:pPr>
                  <a:r>
                    <a:rPr lang="fi-FI" altLang="en-US" sz="1600" b="1">
                      <a:latin typeface="Arial" panose="020B0604020202020204" pitchFamily="34" charset="0"/>
                    </a:rPr>
                    <a:t>AF</a:t>
                  </a:r>
                </a:p>
              </p:txBody>
            </p:sp>
            <p:sp>
              <p:nvSpPr>
                <p:cNvPr id="27674" name="Rectangle 26">
                  <a:extLst>
                    <a:ext uri="{FF2B5EF4-FFF2-40B4-BE49-F238E27FC236}">
                      <a16:creationId xmlns:a16="http://schemas.microsoft.com/office/drawing/2014/main" id="{079E3F12-083C-C3FD-6398-17EF7CB3DF6E}"/>
                    </a:ext>
                  </a:extLst>
                </p:cNvPr>
                <p:cNvSpPr>
                  <a:spLocks noChangeArrowheads="1"/>
                </p:cNvSpPr>
                <p:nvPr/>
              </p:nvSpPr>
              <p:spPr bwMode="auto">
                <a:xfrm>
                  <a:off x="3021" y="2148"/>
                  <a:ext cx="898" cy="241"/>
                </a:xfrm>
                <a:prstGeom prst="rect">
                  <a:avLst/>
                </a:prstGeom>
                <a:noFill/>
                <a:ln w="9360">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27675" name="Group 27">
                <a:extLst>
                  <a:ext uri="{FF2B5EF4-FFF2-40B4-BE49-F238E27FC236}">
                    <a16:creationId xmlns:a16="http://schemas.microsoft.com/office/drawing/2014/main" id="{2D530EB6-69C8-1E96-788C-EAB64333593D}"/>
                  </a:ext>
                </a:extLst>
              </p:cNvPr>
              <p:cNvGrpSpPr>
                <a:grpSpLocks/>
              </p:cNvGrpSpPr>
              <p:nvPr/>
            </p:nvGrpSpPr>
            <p:grpSpPr bwMode="auto">
              <a:xfrm>
                <a:off x="1350" y="2545"/>
                <a:ext cx="1662" cy="241"/>
                <a:chOff x="1350" y="2545"/>
                <a:chExt cx="1662" cy="241"/>
              </a:xfrm>
            </p:grpSpPr>
            <p:sp>
              <p:nvSpPr>
                <p:cNvPr id="27676" name="Rectangle 28">
                  <a:extLst>
                    <a:ext uri="{FF2B5EF4-FFF2-40B4-BE49-F238E27FC236}">
                      <a16:creationId xmlns:a16="http://schemas.microsoft.com/office/drawing/2014/main" id="{5D0C134A-A207-3149-1C64-262C6118C497}"/>
                    </a:ext>
                  </a:extLst>
                </p:cNvPr>
                <p:cNvSpPr>
                  <a:spLocks noChangeArrowheads="1"/>
                </p:cNvSpPr>
                <p:nvPr/>
              </p:nvSpPr>
              <p:spPr bwMode="auto">
                <a:xfrm>
                  <a:off x="1411" y="2618"/>
                  <a:ext cx="1539" cy="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buClrTx/>
                    <a:buFontTx/>
                    <a:buNone/>
                  </a:pPr>
                  <a:r>
                    <a:rPr lang="fi-FI" altLang="en-US" sz="1600" b="1">
                      <a:latin typeface="Arial" panose="020B0604020202020204" pitchFamily="34" charset="0"/>
                    </a:rPr>
                    <a:t>Etelä-Amerikka</a:t>
                  </a:r>
                </a:p>
              </p:txBody>
            </p:sp>
            <p:sp>
              <p:nvSpPr>
                <p:cNvPr id="27677" name="Rectangle 29">
                  <a:extLst>
                    <a:ext uri="{FF2B5EF4-FFF2-40B4-BE49-F238E27FC236}">
                      <a16:creationId xmlns:a16="http://schemas.microsoft.com/office/drawing/2014/main" id="{53BA9CB4-ACAC-CA16-A568-7910C78EACCE}"/>
                    </a:ext>
                  </a:extLst>
                </p:cNvPr>
                <p:cNvSpPr>
                  <a:spLocks noChangeArrowheads="1"/>
                </p:cNvSpPr>
                <p:nvPr/>
              </p:nvSpPr>
              <p:spPr bwMode="auto">
                <a:xfrm>
                  <a:off x="1350" y="2545"/>
                  <a:ext cx="1662" cy="241"/>
                </a:xfrm>
                <a:prstGeom prst="rect">
                  <a:avLst/>
                </a:prstGeom>
                <a:noFill/>
                <a:ln w="9360">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27678" name="Group 30">
                <a:extLst>
                  <a:ext uri="{FF2B5EF4-FFF2-40B4-BE49-F238E27FC236}">
                    <a16:creationId xmlns:a16="http://schemas.microsoft.com/office/drawing/2014/main" id="{77F21D0E-D0E4-E208-BFDE-320D3D99E0FD}"/>
                  </a:ext>
                </a:extLst>
              </p:cNvPr>
              <p:cNvGrpSpPr>
                <a:grpSpLocks/>
              </p:cNvGrpSpPr>
              <p:nvPr/>
            </p:nvGrpSpPr>
            <p:grpSpPr bwMode="auto">
              <a:xfrm>
                <a:off x="3021" y="2545"/>
                <a:ext cx="898" cy="241"/>
                <a:chOff x="3021" y="2545"/>
                <a:chExt cx="898" cy="241"/>
              </a:xfrm>
            </p:grpSpPr>
            <p:sp>
              <p:nvSpPr>
                <p:cNvPr id="27679" name="Rectangle 31">
                  <a:extLst>
                    <a:ext uri="{FF2B5EF4-FFF2-40B4-BE49-F238E27FC236}">
                      <a16:creationId xmlns:a16="http://schemas.microsoft.com/office/drawing/2014/main" id="{802DE20E-DDBF-9900-B0E4-498B692349D4}"/>
                    </a:ext>
                  </a:extLst>
                </p:cNvPr>
                <p:cNvSpPr>
                  <a:spLocks noChangeArrowheads="1"/>
                </p:cNvSpPr>
                <p:nvPr/>
              </p:nvSpPr>
              <p:spPr bwMode="auto">
                <a:xfrm>
                  <a:off x="3083" y="2618"/>
                  <a:ext cx="774" cy="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buClrTx/>
                    <a:buFontTx/>
                    <a:buNone/>
                  </a:pPr>
                  <a:r>
                    <a:rPr lang="fi-FI" altLang="en-US" sz="1600" b="1">
                      <a:latin typeface="Arial" panose="020B0604020202020204" pitchFamily="34" charset="0"/>
                    </a:rPr>
                    <a:t>SA</a:t>
                  </a:r>
                </a:p>
              </p:txBody>
            </p:sp>
            <p:sp>
              <p:nvSpPr>
                <p:cNvPr id="27680" name="Rectangle 32">
                  <a:extLst>
                    <a:ext uri="{FF2B5EF4-FFF2-40B4-BE49-F238E27FC236}">
                      <a16:creationId xmlns:a16="http://schemas.microsoft.com/office/drawing/2014/main" id="{1E02D71D-0C58-014F-6630-CC1679A45260}"/>
                    </a:ext>
                  </a:extLst>
                </p:cNvPr>
                <p:cNvSpPr>
                  <a:spLocks noChangeArrowheads="1"/>
                </p:cNvSpPr>
                <p:nvPr/>
              </p:nvSpPr>
              <p:spPr bwMode="auto">
                <a:xfrm>
                  <a:off x="3021" y="2545"/>
                  <a:ext cx="898" cy="241"/>
                </a:xfrm>
                <a:prstGeom prst="rect">
                  <a:avLst/>
                </a:prstGeom>
                <a:noFill/>
                <a:ln w="9360">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27681" name="Group 33">
                <a:extLst>
                  <a:ext uri="{FF2B5EF4-FFF2-40B4-BE49-F238E27FC236}">
                    <a16:creationId xmlns:a16="http://schemas.microsoft.com/office/drawing/2014/main" id="{1576DFF3-9851-6065-754C-FBD235CC6CC3}"/>
                  </a:ext>
                </a:extLst>
              </p:cNvPr>
              <p:cNvGrpSpPr>
                <a:grpSpLocks/>
              </p:cNvGrpSpPr>
              <p:nvPr/>
            </p:nvGrpSpPr>
            <p:grpSpPr bwMode="auto">
              <a:xfrm>
                <a:off x="1350" y="2941"/>
                <a:ext cx="1662" cy="241"/>
                <a:chOff x="1350" y="2941"/>
                <a:chExt cx="1662" cy="241"/>
              </a:xfrm>
            </p:grpSpPr>
            <p:sp>
              <p:nvSpPr>
                <p:cNvPr id="27682" name="Rectangle 34">
                  <a:extLst>
                    <a:ext uri="{FF2B5EF4-FFF2-40B4-BE49-F238E27FC236}">
                      <a16:creationId xmlns:a16="http://schemas.microsoft.com/office/drawing/2014/main" id="{83A1DFD8-8638-874D-188E-9F77D5E8D703}"/>
                    </a:ext>
                  </a:extLst>
                </p:cNvPr>
                <p:cNvSpPr>
                  <a:spLocks noChangeArrowheads="1"/>
                </p:cNvSpPr>
                <p:nvPr/>
              </p:nvSpPr>
              <p:spPr bwMode="auto">
                <a:xfrm>
                  <a:off x="1411" y="3014"/>
                  <a:ext cx="1539" cy="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buClrTx/>
                    <a:buFontTx/>
                    <a:buNone/>
                  </a:pPr>
                  <a:r>
                    <a:rPr lang="fi-FI" altLang="en-US" sz="1600" b="1">
                      <a:latin typeface="Arial" panose="020B0604020202020204" pitchFamily="34" charset="0"/>
                    </a:rPr>
                    <a:t>Eurooppa</a:t>
                  </a:r>
                </a:p>
              </p:txBody>
            </p:sp>
            <p:sp>
              <p:nvSpPr>
                <p:cNvPr id="27683" name="Rectangle 35">
                  <a:extLst>
                    <a:ext uri="{FF2B5EF4-FFF2-40B4-BE49-F238E27FC236}">
                      <a16:creationId xmlns:a16="http://schemas.microsoft.com/office/drawing/2014/main" id="{7098239C-A507-10B9-E833-8EE725D47EF5}"/>
                    </a:ext>
                  </a:extLst>
                </p:cNvPr>
                <p:cNvSpPr>
                  <a:spLocks noChangeArrowheads="1"/>
                </p:cNvSpPr>
                <p:nvPr/>
              </p:nvSpPr>
              <p:spPr bwMode="auto">
                <a:xfrm>
                  <a:off x="1350" y="2941"/>
                  <a:ext cx="1662" cy="241"/>
                </a:xfrm>
                <a:prstGeom prst="rect">
                  <a:avLst/>
                </a:prstGeom>
                <a:noFill/>
                <a:ln w="9360">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27684" name="Group 36">
                <a:extLst>
                  <a:ext uri="{FF2B5EF4-FFF2-40B4-BE49-F238E27FC236}">
                    <a16:creationId xmlns:a16="http://schemas.microsoft.com/office/drawing/2014/main" id="{E6C047DC-28D0-BAD2-67F5-C06995FA495E}"/>
                  </a:ext>
                </a:extLst>
              </p:cNvPr>
              <p:cNvGrpSpPr>
                <a:grpSpLocks/>
              </p:cNvGrpSpPr>
              <p:nvPr/>
            </p:nvGrpSpPr>
            <p:grpSpPr bwMode="auto">
              <a:xfrm>
                <a:off x="3021" y="2941"/>
                <a:ext cx="898" cy="241"/>
                <a:chOff x="3021" y="2941"/>
                <a:chExt cx="898" cy="241"/>
              </a:xfrm>
            </p:grpSpPr>
            <p:sp>
              <p:nvSpPr>
                <p:cNvPr id="27685" name="Rectangle 37">
                  <a:extLst>
                    <a:ext uri="{FF2B5EF4-FFF2-40B4-BE49-F238E27FC236}">
                      <a16:creationId xmlns:a16="http://schemas.microsoft.com/office/drawing/2014/main" id="{969F627E-71E0-5143-E1C8-8D7D06963FA8}"/>
                    </a:ext>
                  </a:extLst>
                </p:cNvPr>
                <p:cNvSpPr>
                  <a:spLocks noChangeArrowheads="1"/>
                </p:cNvSpPr>
                <p:nvPr/>
              </p:nvSpPr>
              <p:spPr bwMode="auto">
                <a:xfrm>
                  <a:off x="3083" y="3014"/>
                  <a:ext cx="774" cy="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buClrTx/>
                    <a:buFontTx/>
                    <a:buNone/>
                  </a:pPr>
                  <a:r>
                    <a:rPr lang="fi-FI" altLang="en-US" sz="1600" b="1">
                      <a:latin typeface="Arial" panose="020B0604020202020204" pitchFamily="34" charset="0"/>
                    </a:rPr>
                    <a:t>EU</a:t>
                  </a:r>
                </a:p>
              </p:txBody>
            </p:sp>
            <p:sp>
              <p:nvSpPr>
                <p:cNvPr id="27686" name="Rectangle 38">
                  <a:extLst>
                    <a:ext uri="{FF2B5EF4-FFF2-40B4-BE49-F238E27FC236}">
                      <a16:creationId xmlns:a16="http://schemas.microsoft.com/office/drawing/2014/main" id="{32501256-6B9E-F4FE-F8E0-6200371730CC}"/>
                    </a:ext>
                  </a:extLst>
                </p:cNvPr>
                <p:cNvSpPr>
                  <a:spLocks noChangeArrowheads="1"/>
                </p:cNvSpPr>
                <p:nvPr/>
              </p:nvSpPr>
              <p:spPr bwMode="auto">
                <a:xfrm>
                  <a:off x="3021" y="2941"/>
                  <a:ext cx="898" cy="241"/>
                </a:xfrm>
                <a:prstGeom prst="rect">
                  <a:avLst/>
                </a:prstGeom>
                <a:noFill/>
                <a:ln w="9360">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27687" name="Group 39">
                <a:extLst>
                  <a:ext uri="{FF2B5EF4-FFF2-40B4-BE49-F238E27FC236}">
                    <a16:creationId xmlns:a16="http://schemas.microsoft.com/office/drawing/2014/main" id="{48E0792D-2905-98FA-2979-6857B8EA7289}"/>
                  </a:ext>
                </a:extLst>
              </p:cNvPr>
              <p:cNvGrpSpPr>
                <a:grpSpLocks/>
              </p:cNvGrpSpPr>
              <p:nvPr/>
            </p:nvGrpSpPr>
            <p:grpSpPr bwMode="auto">
              <a:xfrm>
                <a:off x="1350" y="3338"/>
                <a:ext cx="1662" cy="241"/>
                <a:chOff x="1350" y="3338"/>
                <a:chExt cx="1662" cy="241"/>
              </a:xfrm>
            </p:grpSpPr>
            <p:sp>
              <p:nvSpPr>
                <p:cNvPr id="27688" name="Rectangle 40">
                  <a:extLst>
                    <a:ext uri="{FF2B5EF4-FFF2-40B4-BE49-F238E27FC236}">
                      <a16:creationId xmlns:a16="http://schemas.microsoft.com/office/drawing/2014/main" id="{95EE7652-4B4C-B059-860B-6C43BB526409}"/>
                    </a:ext>
                  </a:extLst>
                </p:cNvPr>
                <p:cNvSpPr>
                  <a:spLocks noChangeArrowheads="1"/>
                </p:cNvSpPr>
                <p:nvPr/>
              </p:nvSpPr>
              <p:spPr bwMode="auto">
                <a:xfrm>
                  <a:off x="1411" y="3411"/>
                  <a:ext cx="1539" cy="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buClrTx/>
                    <a:buFontTx/>
                    <a:buNone/>
                  </a:pPr>
                  <a:r>
                    <a:rPr lang="fi-FI" altLang="en-US" sz="1600" b="1">
                      <a:latin typeface="Arial" panose="020B0604020202020204" pitchFamily="34" charset="0"/>
                    </a:rPr>
                    <a:t>Oseania</a:t>
                  </a:r>
                </a:p>
              </p:txBody>
            </p:sp>
            <p:sp>
              <p:nvSpPr>
                <p:cNvPr id="27689" name="Rectangle 41">
                  <a:extLst>
                    <a:ext uri="{FF2B5EF4-FFF2-40B4-BE49-F238E27FC236}">
                      <a16:creationId xmlns:a16="http://schemas.microsoft.com/office/drawing/2014/main" id="{A676ED5D-7822-E355-BA81-39C454DC01FD}"/>
                    </a:ext>
                  </a:extLst>
                </p:cNvPr>
                <p:cNvSpPr>
                  <a:spLocks noChangeArrowheads="1"/>
                </p:cNvSpPr>
                <p:nvPr/>
              </p:nvSpPr>
              <p:spPr bwMode="auto">
                <a:xfrm>
                  <a:off x="1350" y="3338"/>
                  <a:ext cx="1662" cy="241"/>
                </a:xfrm>
                <a:prstGeom prst="rect">
                  <a:avLst/>
                </a:prstGeom>
                <a:noFill/>
                <a:ln w="9360">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27690" name="Group 42">
                <a:extLst>
                  <a:ext uri="{FF2B5EF4-FFF2-40B4-BE49-F238E27FC236}">
                    <a16:creationId xmlns:a16="http://schemas.microsoft.com/office/drawing/2014/main" id="{45FB38CF-E21A-85A3-72EB-C1B330956446}"/>
                  </a:ext>
                </a:extLst>
              </p:cNvPr>
              <p:cNvGrpSpPr>
                <a:grpSpLocks/>
              </p:cNvGrpSpPr>
              <p:nvPr/>
            </p:nvGrpSpPr>
            <p:grpSpPr bwMode="auto">
              <a:xfrm>
                <a:off x="3021" y="3338"/>
                <a:ext cx="898" cy="241"/>
                <a:chOff x="3021" y="3338"/>
                <a:chExt cx="898" cy="241"/>
              </a:xfrm>
            </p:grpSpPr>
            <p:sp>
              <p:nvSpPr>
                <p:cNvPr id="27691" name="Rectangle 43">
                  <a:extLst>
                    <a:ext uri="{FF2B5EF4-FFF2-40B4-BE49-F238E27FC236}">
                      <a16:creationId xmlns:a16="http://schemas.microsoft.com/office/drawing/2014/main" id="{63826333-D616-1715-71B0-690D20668893}"/>
                    </a:ext>
                  </a:extLst>
                </p:cNvPr>
                <p:cNvSpPr>
                  <a:spLocks noChangeArrowheads="1"/>
                </p:cNvSpPr>
                <p:nvPr/>
              </p:nvSpPr>
              <p:spPr bwMode="auto">
                <a:xfrm>
                  <a:off x="3083" y="3411"/>
                  <a:ext cx="774" cy="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buClrTx/>
                    <a:buFontTx/>
                    <a:buNone/>
                  </a:pPr>
                  <a:r>
                    <a:rPr lang="fi-FI" altLang="en-US" sz="1600" b="1">
                      <a:latin typeface="Arial" panose="020B0604020202020204" pitchFamily="34" charset="0"/>
                    </a:rPr>
                    <a:t>O tai OC</a:t>
                  </a:r>
                </a:p>
              </p:txBody>
            </p:sp>
            <p:sp>
              <p:nvSpPr>
                <p:cNvPr id="27692" name="Rectangle 44">
                  <a:extLst>
                    <a:ext uri="{FF2B5EF4-FFF2-40B4-BE49-F238E27FC236}">
                      <a16:creationId xmlns:a16="http://schemas.microsoft.com/office/drawing/2014/main" id="{23227481-CAB8-01E3-38EE-22F99C5A3707}"/>
                    </a:ext>
                  </a:extLst>
                </p:cNvPr>
                <p:cNvSpPr>
                  <a:spLocks noChangeArrowheads="1"/>
                </p:cNvSpPr>
                <p:nvPr/>
              </p:nvSpPr>
              <p:spPr bwMode="auto">
                <a:xfrm>
                  <a:off x="3021" y="3338"/>
                  <a:ext cx="898" cy="241"/>
                </a:xfrm>
                <a:prstGeom prst="rect">
                  <a:avLst/>
                </a:prstGeom>
                <a:noFill/>
                <a:ln w="9360">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sp>
          <p:nvSpPr>
            <p:cNvPr id="27693" name="Rectangle 45">
              <a:extLst>
                <a:ext uri="{FF2B5EF4-FFF2-40B4-BE49-F238E27FC236}">
                  <a16:creationId xmlns:a16="http://schemas.microsoft.com/office/drawing/2014/main" id="{3B0D0CD9-2405-32EF-3524-4B7194DDC55A}"/>
                </a:ext>
              </a:extLst>
            </p:cNvPr>
            <p:cNvSpPr>
              <a:spLocks noChangeArrowheads="1"/>
            </p:cNvSpPr>
            <p:nvPr/>
          </p:nvSpPr>
          <p:spPr bwMode="auto">
            <a:xfrm>
              <a:off x="1344" y="954"/>
              <a:ext cx="2583" cy="2631"/>
            </a:xfrm>
            <a:prstGeom prst="rect">
              <a:avLst/>
            </a:prstGeom>
            <a:noFill/>
            <a:ln w="9360">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27694" name="Text Box 46">
            <a:extLst>
              <a:ext uri="{FF2B5EF4-FFF2-40B4-BE49-F238E27FC236}">
                <a16:creationId xmlns:a16="http://schemas.microsoft.com/office/drawing/2014/main" id="{DB3D3313-1A2F-CCD7-CBD7-930645D1D502}"/>
              </a:ext>
            </a:extLst>
          </p:cNvPr>
          <p:cNvSpPr txBox="1">
            <a:spLocks noChangeArrowheads="1"/>
          </p:cNvSpPr>
          <p:nvPr/>
        </p:nvSpPr>
        <p:spPr bwMode="auto">
          <a:xfrm>
            <a:off x="695325" y="533400"/>
            <a:ext cx="7772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500"/>
              </a:spcBef>
              <a:buClrTx/>
              <a:buFontTx/>
              <a:buNone/>
            </a:pPr>
            <a:r>
              <a:rPr lang="fi-FI" altLang="en-US" b="1">
                <a:solidFill>
                  <a:srgbClr val="CC3300"/>
                </a:solidFill>
                <a:latin typeface="Arial" panose="020B0604020202020204" pitchFamily="34" charset="0"/>
              </a:rPr>
              <a:t>Maanosatunnuksia</a:t>
            </a:r>
          </a:p>
        </p:txBody>
      </p:sp>
      <p:pic>
        <p:nvPicPr>
          <p:cNvPr id="27695" name="Picture 47">
            <a:extLst>
              <a:ext uri="{FF2B5EF4-FFF2-40B4-BE49-F238E27FC236}">
                <a16:creationId xmlns:a16="http://schemas.microsoft.com/office/drawing/2014/main" id="{A18F17E3-AFA6-58D9-265F-F8914ECC61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8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96" name="Text Box 48">
            <a:extLst>
              <a:ext uri="{FF2B5EF4-FFF2-40B4-BE49-F238E27FC236}">
                <a16:creationId xmlns:a16="http://schemas.microsoft.com/office/drawing/2014/main" id="{AE399CD6-3FF8-C89B-FA0B-64AB485FFD9D}"/>
              </a:ext>
            </a:extLst>
          </p:cNvPr>
          <p:cNvSpPr txBox="1">
            <a:spLocks noChangeArrowheads="1"/>
          </p:cNvSpPr>
          <p:nvPr/>
        </p:nvSpPr>
        <p:spPr bwMode="auto">
          <a:xfrm>
            <a:off x="0" y="806450"/>
            <a:ext cx="19050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000"/>
              </a:spcBef>
              <a:buClrTx/>
              <a:buFontTx/>
              <a:buNone/>
            </a:pPr>
            <a:r>
              <a:rPr lang="fi-FI" altLang="en-US" sz="1600" b="1">
                <a:solidFill>
                  <a:srgbClr val="3333CC"/>
                </a:solidFill>
                <a:latin typeface="Arial" panose="020B0604020202020204" pitchFamily="34" charset="0"/>
              </a:rPr>
              <a:t>OH3AC</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A4413DD5-A73F-45C0-B0FE-1233BF84A5FB}"/>
              </a:ext>
            </a:extLst>
          </p:cNvPr>
          <p:cNvSpPr>
            <a:spLocks noChangeArrowheads="1"/>
          </p:cNvSpPr>
          <p:nvPr/>
        </p:nvSpPr>
        <p:spPr bwMode="auto">
          <a:xfrm>
            <a:off x="900113" y="1476375"/>
            <a:ext cx="7481887" cy="536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marL="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buClrTx/>
              <a:buFontTx/>
              <a:buNone/>
            </a:pPr>
            <a:r>
              <a:rPr lang="fi-FI" altLang="en-US" sz="1800" b="1">
                <a:latin typeface="Arial" panose="020B0604020202020204" pitchFamily="34" charset="0"/>
              </a:rPr>
              <a:t>Myös tietokoneyhteyksissä käytetään paljon sähkötyskielestä peräisin olevia lyhenteitä. Näissä ns. Q-lyhenteissä kysymysmerkki muuttaa toteamuksen kysymykseksi. Lyhenteitä voidaan täydentää esim. sanoilla YES and NO tai numeroin. </a:t>
            </a:r>
          </a:p>
          <a:p>
            <a:pPr eaLnBrk="0" hangingPunct="0">
              <a:buClrTx/>
              <a:buFontTx/>
              <a:buNone/>
            </a:pPr>
            <a:endParaRPr lang="fi-FI" altLang="en-US" sz="1000" b="1">
              <a:latin typeface="Arial" panose="020B0604020202020204" pitchFamily="34" charset="0"/>
            </a:endParaRPr>
          </a:p>
          <a:p>
            <a:pPr lvl="1" indent="0" eaLnBrk="0" hangingPunct="0">
              <a:buClrTx/>
              <a:buFontTx/>
              <a:buNone/>
            </a:pPr>
            <a:r>
              <a:rPr lang="fi-FI" altLang="en-US" sz="1800" b="1">
                <a:latin typeface="Arial" panose="020B0604020202020204" pitchFamily="34" charset="0"/>
              </a:rPr>
              <a:t>QRL? 	Työskentelettekö? Onko taajuus vapaa? </a:t>
            </a:r>
            <a:br>
              <a:rPr lang="fi-FI" altLang="en-US" sz="1800" b="1">
                <a:latin typeface="Arial" panose="020B0604020202020204" pitchFamily="34" charset="0"/>
              </a:rPr>
            </a:br>
            <a:r>
              <a:rPr lang="fi-FI" altLang="en-US" sz="1800" b="1">
                <a:latin typeface="Arial" panose="020B0604020202020204" pitchFamily="34" charset="0"/>
              </a:rPr>
              <a:t>QRL 	Työskentelen (tai ”QRL YES”</a:t>
            </a:r>
            <a:br>
              <a:rPr lang="fi-FI" altLang="en-US" sz="1800" b="1">
                <a:latin typeface="Arial" panose="020B0604020202020204" pitchFamily="34" charset="0"/>
              </a:rPr>
            </a:br>
            <a:endParaRPr lang="fi-FI" altLang="en-US" sz="1800" b="1">
              <a:latin typeface="Arial" panose="020B0604020202020204" pitchFamily="34" charset="0"/>
            </a:endParaRPr>
          </a:p>
          <a:p>
            <a:pPr lvl="1" indent="0" eaLnBrk="0" hangingPunct="0">
              <a:buClrTx/>
              <a:buFontTx/>
              <a:buNone/>
            </a:pPr>
            <a:r>
              <a:rPr lang="fi-FI" altLang="en-US" sz="1800" b="1">
                <a:latin typeface="Arial" panose="020B0604020202020204" pitchFamily="34" charset="0"/>
              </a:rPr>
              <a:t>QRM 	Lähetystä häiritään, myös puheessa</a:t>
            </a:r>
            <a:br>
              <a:rPr lang="fi-FI" altLang="en-US" sz="1800" b="1">
                <a:latin typeface="Arial" panose="020B0604020202020204" pitchFamily="34" charset="0"/>
              </a:rPr>
            </a:br>
            <a:r>
              <a:rPr lang="fi-FI" altLang="en-US" sz="1800" b="1">
                <a:latin typeface="Arial" panose="020B0604020202020204" pitchFamily="34" charset="0"/>
              </a:rPr>
              <a:t>QRS 	Lähettäkää hitaammin (”QRS 40” = Lähettäkää 				nopeudella 40 merkkiä/min)</a:t>
            </a:r>
            <a:br>
              <a:rPr lang="fi-FI" altLang="en-US" sz="1800" b="1">
                <a:latin typeface="Arial" panose="020B0604020202020204" pitchFamily="34" charset="0"/>
              </a:rPr>
            </a:br>
            <a:r>
              <a:rPr lang="fi-FI" altLang="en-US" sz="1800" b="1">
                <a:latin typeface="Arial" panose="020B0604020202020204" pitchFamily="34" charset="0"/>
              </a:rPr>
              <a:t>QRT 	Lopettakaa lähettäminen</a:t>
            </a:r>
            <a:br>
              <a:rPr lang="fi-FI" altLang="en-US" sz="1800" b="1">
                <a:latin typeface="Arial" panose="020B0604020202020204" pitchFamily="34" charset="0"/>
              </a:rPr>
            </a:br>
            <a:r>
              <a:rPr lang="fi-FI" altLang="en-US" sz="1800" b="1">
                <a:latin typeface="Arial" panose="020B0604020202020204" pitchFamily="34" charset="0"/>
              </a:rPr>
              <a:t>QRX 	Odottakaa (”QRX 5” = ”Odota 5 minuuttia”)</a:t>
            </a:r>
            <a:br>
              <a:rPr lang="fi-FI" altLang="en-US" sz="1800" b="1">
                <a:latin typeface="Arial" panose="020B0604020202020204" pitchFamily="34" charset="0"/>
              </a:rPr>
            </a:br>
            <a:r>
              <a:rPr lang="fi-FI" altLang="en-US" sz="1800" b="1">
                <a:latin typeface="Arial" panose="020B0604020202020204" pitchFamily="34" charset="0"/>
              </a:rPr>
              <a:t>QRZ? 	Kuka kutsuu? (käytetään myös puheella)</a:t>
            </a:r>
            <a:br>
              <a:rPr lang="fi-FI" altLang="en-US" sz="1800" b="1">
                <a:latin typeface="Arial" panose="020B0604020202020204" pitchFamily="34" charset="0"/>
              </a:rPr>
            </a:br>
            <a:endParaRPr lang="fi-FI" altLang="en-US" sz="1800" b="1">
              <a:latin typeface="Arial" panose="020B0604020202020204" pitchFamily="34" charset="0"/>
            </a:endParaRPr>
          </a:p>
          <a:p>
            <a:pPr lvl="1" indent="0" eaLnBrk="0" hangingPunct="0">
              <a:buClrTx/>
              <a:buFontTx/>
              <a:buNone/>
            </a:pPr>
            <a:r>
              <a:rPr lang="fi-FI" altLang="en-US" sz="1800" b="1">
                <a:latin typeface="Arial" panose="020B0604020202020204" pitchFamily="34" charset="0"/>
              </a:rPr>
              <a:t>QSO 	Radioamatööriyhteys, myös puheessa ”kuso”</a:t>
            </a:r>
            <a:br>
              <a:rPr lang="fi-FI" altLang="en-US" sz="1800" b="1">
                <a:latin typeface="Arial" panose="020B0604020202020204" pitchFamily="34" charset="0"/>
              </a:rPr>
            </a:br>
            <a:r>
              <a:rPr lang="fi-FI" altLang="en-US" sz="1800" b="1">
                <a:latin typeface="Arial" panose="020B0604020202020204" pitchFamily="34" charset="0"/>
              </a:rPr>
              <a:t>QSL 	Yhteyskortti tai ”Selvä juttu” (käytetään myös puheella)</a:t>
            </a:r>
            <a:br>
              <a:rPr lang="fi-FI" altLang="en-US" sz="1800" b="1">
                <a:latin typeface="Arial" panose="020B0604020202020204" pitchFamily="34" charset="0"/>
              </a:rPr>
            </a:br>
            <a:r>
              <a:rPr lang="fi-FI" altLang="en-US" sz="1800" b="1">
                <a:latin typeface="Arial" panose="020B0604020202020204" pitchFamily="34" charset="0"/>
              </a:rPr>
              <a:t>QSY 	Siirryn toiselle taajuudelle (myös puheella) ”QSY up 10)</a:t>
            </a:r>
            <a:br>
              <a:rPr lang="fi-FI" altLang="en-US" sz="1800" b="1">
                <a:latin typeface="Arial" panose="020B0604020202020204" pitchFamily="34" charset="0"/>
              </a:rPr>
            </a:br>
            <a:r>
              <a:rPr lang="fi-FI" altLang="en-US" sz="1800" b="1">
                <a:latin typeface="Arial" panose="020B0604020202020204" pitchFamily="34" charset="0"/>
              </a:rPr>
              <a:t>QTH 	Asemapaikka (myös puheella) ”kuu-tee-hoo”</a:t>
            </a:r>
          </a:p>
          <a:p>
            <a:pPr eaLnBrk="0" hangingPunct="0">
              <a:buClrTx/>
              <a:buFontTx/>
              <a:buNone/>
            </a:pPr>
            <a:endParaRPr lang="fi-FI" altLang="en-US" sz="1800" b="1">
              <a:latin typeface="Arial" panose="020B0604020202020204" pitchFamily="34" charset="0"/>
            </a:endParaRPr>
          </a:p>
        </p:txBody>
      </p:sp>
      <p:sp>
        <p:nvSpPr>
          <p:cNvPr id="28674" name="Text Box 2">
            <a:extLst>
              <a:ext uri="{FF2B5EF4-FFF2-40B4-BE49-F238E27FC236}">
                <a16:creationId xmlns:a16="http://schemas.microsoft.com/office/drawing/2014/main" id="{DECC03F8-76D7-15C0-D36A-E7C793496DF3}"/>
              </a:ext>
            </a:extLst>
          </p:cNvPr>
          <p:cNvSpPr txBox="1">
            <a:spLocks noChangeArrowheads="1"/>
          </p:cNvSpPr>
          <p:nvPr/>
        </p:nvSpPr>
        <p:spPr bwMode="auto">
          <a:xfrm>
            <a:off x="695325" y="533400"/>
            <a:ext cx="7772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500"/>
              </a:spcBef>
              <a:buClrTx/>
              <a:buFontTx/>
              <a:buNone/>
            </a:pPr>
            <a:r>
              <a:rPr lang="fi-FI" altLang="en-US" b="1">
                <a:solidFill>
                  <a:srgbClr val="CC3300"/>
                </a:solidFill>
                <a:latin typeface="Arial" panose="020B0604020202020204" pitchFamily="34" charset="0"/>
              </a:rPr>
              <a:t>Q-lyhenteet</a:t>
            </a:r>
          </a:p>
        </p:txBody>
      </p:sp>
      <p:pic>
        <p:nvPicPr>
          <p:cNvPr id="28675" name="Picture 3">
            <a:extLst>
              <a:ext uri="{FF2B5EF4-FFF2-40B4-BE49-F238E27FC236}">
                <a16:creationId xmlns:a16="http://schemas.microsoft.com/office/drawing/2014/main" id="{2B62E2F9-ECF7-617F-F0F4-18D0119A00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8288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6" name="Text Box 4">
            <a:extLst>
              <a:ext uri="{FF2B5EF4-FFF2-40B4-BE49-F238E27FC236}">
                <a16:creationId xmlns:a16="http://schemas.microsoft.com/office/drawing/2014/main" id="{2A2ECE0C-D6E6-E039-8DD3-95DE085A9EE5}"/>
              </a:ext>
            </a:extLst>
          </p:cNvPr>
          <p:cNvSpPr txBox="1">
            <a:spLocks noChangeArrowheads="1"/>
          </p:cNvSpPr>
          <p:nvPr/>
        </p:nvSpPr>
        <p:spPr bwMode="auto">
          <a:xfrm>
            <a:off x="0" y="806450"/>
            <a:ext cx="19050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000"/>
              </a:spcBef>
              <a:buClrTx/>
              <a:buFontTx/>
              <a:buNone/>
            </a:pPr>
            <a:r>
              <a:rPr lang="fi-FI" altLang="en-US" sz="1600" b="1">
                <a:solidFill>
                  <a:srgbClr val="3333CC"/>
                </a:solidFill>
                <a:latin typeface="Arial" panose="020B0604020202020204" pitchFamily="34" charset="0"/>
              </a:rPr>
              <a:t>OH3AC</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26F5B0ED-74DD-2BFE-3DCF-6A20E0F35681}"/>
              </a:ext>
            </a:extLst>
          </p:cNvPr>
          <p:cNvSpPr>
            <a:spLocks noChangeArrowheads="1"/>
          </p:cNvSpPr>
          <p:nvPr/>
        </p:nvSpPr>
        <p:spPr bwMode="auto">
          <a:xfrm>
            <a:off x="539750" y="1260475"/>
            <a:ext cx="8299450" cy="445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eaLnBrk="0" hangingPunct="0">
              <a:buClrTx/>
              <a:buFontTx/>
              <a:buNone/>
            </a:pPr>
            <a:r>
              <a:rPr lang="fi-FI" altLang="en-US" sz="1800" b="1">
                <a:latin typeface="Arial" panose="020B0604020202020204" pitchFamily="34" charset="0"/>
              </a:rPr>
              <a:t>Q-lyhenteiden lisäksi varsinkin sähkötyksessä käytetään seuraavia lyhenteitä:</a:t>
            </a:r>
          </a:p>
          <a:p>
            <a:pPr eaLnBrk="0" hangingPunct="0">
              <a:buClrTx/>
              <a:buFontTx/>
              <a:buNone/>
            </a:pPr>
            <a:endParaRPr lang="fi-FI" altLang="en-US" sz="1600" b="1">
              <a:latin typeface="Arial" panose="020B0604020202020204" pitchFamily="34" charset="0"/>
            </a:endParaRPr>
          </a:p>
          <a:p>
            <a:pPr eaLnBrk="0" hangingPunct="0">
              <a:buClrTx/>
              <a:buFontTx/>
              <a:buNone/>
            </a:pPr>
            <a:r>
              <a:rPr lang="fi-FI" altLang="en-US" sz="1800" b="1">
                <a:latin typeface="Arial" panose="020B0604020202020204" pitchFamily="34" charset="0"/>
              </a:rPr>
              <a:t>ABT 	noin, suunnilleen	   NW 	nyt	</a:t>
            </a:r>
          </a:p>
          <a:p>
            <a:pPr eaLnBrk="0" hangingPunct="0">
              <a:buClrTx/>
              <a:buFontTx/>
              <a:buNone/>
            </a:pPr>
            <a:r>
              <a:rPr lang="fi-FI" altLang="en-US" sz="1800" b="1">
                <a:latin typeface="Arial" panose="020B0604020202020204" pitchFamily="34" charset="0"/>
              </a:rPr>
              <a:t>AGN 	uudelleen		   OM	”old man”, käytetään</a:t>
            </a:r>
            <a:br>
              <a:rPr lang="fi-FI" altLang="en-US" sz="1800" b="1">
                <a:latin typeface="Arial" panose="020B0604020202020204" pitchFamily="34" charset="0"/>
              </a:rPr>
            </a:br>
            <a:r>
              <a:rPr lang="fi-FI" altLang="en-US" sz="1800" b="1">
                <a:latin typeface="Arial" panose="020B0604020202020204" pitchFamily="34" charset="0"/>
              </a:rPr>
              <a:t>ANT 	antenni				myös OT, OOT, OL</a:t>
            </a:r>
          </a:p>
          <a:p>
            <a:pPr eaLnBrk="0" hangingPunct="0">
              <a:buClrTx/>
              <a:buFontTx/>
              <a:buNone/>
            </a:pPr>
            <a:r>
              <a:rPr lang="fi-FI" altLang="en-US" sz="1800" b="1">
                <a:latin typeface="Arial" panose="020B0604020202020204" pitchFamily="34" charset="0"/>
              </a:rPr>
              <a:t>C 		kyllä ”si”		   PSE	ole hyvä</a:t>
            </a:r>
            <a:br>
              <a:rPr lang="fi-FI" altLang="en-US" sz="1800" b="1">
                <a:latin typeface="Arial" panose="020B0604020202020204" pitchFamily="34" charset="0"/>
              </a:rPr>
            </a:br>
            <a:r>
              <a:rPr lang="fi-FI" altLang="en-US" sz="1800" b="1">
                <a:latin typeface="Arial" panose="020B0604020202020204" pitchFamily="34" charset="0"/>
              </a:rPr>
              <a:t>CQ 	yleiskutsu, ”seek you”	   PWR	teho	</a:t>
            </a:r>
            <a:br>
              <a:rPr lang="fi-FI" altLang="en-US" sz="1800" b="1">
                <a:latin typeface="Arial" panose="020B0604020202020204" pitchFamily="34" charset="0"/>
              </a:rPr>
            </a:br>
            <a:r>
              <a:rPr lang="fi-FI" altLang="en-US" sz="1800" b="1">
                <a:latin typeface="Arial" panose="020B0604020202020204" pitchFamily="34" charset="0"/>
              </a:rPr>
              <a:t>CUL	näkemiin		   R 	selvä, ”OK”, kuitattu</a:t>
            </a:r>
          </a:p>
          <a:p>
            <a:pPr eaLnBrk="0" hangingPunct="0">
              <a:buClrTx/>
              <a:buFontTx/>
              <a:buNone/>
            </a:pPr>
            <a:r>
              <a:rPr lang="fi-FI" altLang="en-US" sz="1800" b="1">
                <a:latin typeface="Arial" panose="020B0604020202020204" pitchFamily="34" charset="0"/>
              </a:rPr>
              <a:t>CW 	sähkötys		   SRI 	anteeksi	</a:t>
            </a:r>
          </a:p>
          <a:p>
            <a:pPr eaLnBrk="0" hangingPunct="0">
              <a:buClrTx/>
              <a:buFontTx/>
              <a:buNone/>
            </a:pPr>
            <a:r>
              <a:rPr lang="fi-FI" altLang="en-US" sz="1800" b="1">
                <a:latin typeface="Arial" panose="020B0604020202020204" pitchFamily="34" charset="0"/>
              </a:rPr>
              <a:t>DE 	täällä 			   TNX 	kiitos (myös TKS)</a:t>
            </a:r>
            <a:br>
              <a:rPr lang="fi-FI" altLang="en-US" sz="1800" b="1">
                <a:latin typeface="Arial" panose="020B0604020202020204" pitchFamily="34" charset="0"/>
              </a:rPr>
            </a:br>
            <a:r>
              <a:rPr lang="fi-FI" altLang="en-US" sz="1800" b="1">
                <a:latin typeface="Arial" panose="020B0604020202020204" pitchFamily="34" charset="0"/>
              </a:rPr>
              <a:t>DN 	alaspäin		   TX 	lähetin (RX = vastaanotin)</a:t>
            </a:r>
          </a:p>
          <a:p>
            <a:pPr eaLnBrk="0" hangingPunct="0">
              <a:buClrTx/>
              <a:buFontTx/>
              <a:buNone/>
            </a:pPr>
            <a:r>
              <a:rPr lang="fi-FI" altLang="en-US" sz="1800" b="1">
                <a:latin typeface="Arial" panose="020B0604020202020204" pitchFamily="34" charset="0"/>
              </a:rPr>
              <a:t>DX 	kaukoyhteys, ”Distant X”	   73	parhaat terveiset (puheella</a:t>
            </a:r>
            <a:br>
              <a:rPr lang="fi-FI" altLang="en-US" sz="1800" b="1">
                <a:latin typeface="Arial" panose="020B0604020202020204" pitchFamily="34" charset="0"/>
              </a:rPr>
            </a:br>
            <a:r>
              <a:rPr lang="fi-FI" altLang="en-US" sz="1800" b="1">
                <a:latin typeface="Arial" panose="020B0604020202020204" pitchFamily="34" charset="0"/>
              </a:rPr>
              <a:t>ES 		ja 			   	”seiskakolmoset”)</a:t>
            </a:r>
          </a:p>
          <a:p>
            <a:pPr eaLnBrk="0" hangingPunct="0">
              <a:buClrTx/>
              <a:buFontTx/>
              <a:buNone/>
            </a:pPr>
            <a:r>
              <a:rPr lang="fi-FI" altLang="en-US" sz="1800" b="1">
                <a:latin typeface="Arial" panose="020B0604020202020204" pitchFamily="34" charset="0"/>
              </a:rPr>
              <a:t>HI 		naurua ”hai hai”		  (88 	'rakkautta ja suukkoja', mies-	 				  	naisamatöörit toisilleen)</a:t>
            </a:r>
          </a:p>
        </p:txBody>
      </p:sp>
      <p:sp>
        <p:nvSpPr>
          <p:cNvPr id="29698" name="Text Box 2">
            <a:extLst>
              <a:ext uri="{FF2B5EF4-FFF2-40B4-BE49-F238E27FC236}">
                <a16:creationId xmlns:a16="http://schemas.microsoft.com/office/drawing/2014/main" id="{A6B3692B-AF0D-48F5-D08F-694D6EF48CAF}"/>
              </a:ext>
            </a:extLst>
          </p:cNvPr>
          <p:cNvSpPr txBox="1">
            <a:spLocks noChangeArrowheads="1"/>
          </p:cNvSpPr>
          <p:nvPr/>
        </p:nvSpPr>
        <p:spPr bwMode="auto">
          <a:xfrm>
            <a:off x="709613" y="533400"/>
            <a:ext cx="7772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500"/>
              </a:spcBef>
              <a:buClrTx/>
              <a:buFontTx/>
              <a:buNone/>
            </a:pPr>
            <a:r>
              <a:rPr lang="fi-FI" altLang="en-US" b="1">
                <a:solidFill>
                  <a:srgbClr val="CC3300"/>
                </a:solidFill>
                <a:latin typeface="Arial" panose="020B0604020202020204" pitchFamily="34" charset="0"/>
              </a:rPr>
              <a:t>Sanojen lyhenteet</a:t>
            </a:r>
          </a:p>
        </p:txBody>
      </p:sp>
      <p:pic>
        <p:nvPicPr>
          <p:cNvPr id="29699" name="Picture 3">
            <a:extLst>
              <a:ext uri="{FF2B5EF4-FFF2-40B4-BE49-F238E27FC236}">
                <a16:creationId xmlns:a16="http://schemas.microsoft.com/office/drawing/2014/main" id="{39D596A2-ABF5-2066-4AF4-2A2E9E8F0B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8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0" name="Text Box 4">
            <a:extLst>
              <a:ext uri="{FF2B5EF4-FFF2-40B4-BE49-F238E27FC236}">
                <a16:creationId xmlns:a16="http://schemas.microsoft.com/office/drawing/2014/main" id="{22320076-61EF-7718-78C6-9C0963EBF9FF}"/>
              </a:ext>
            </a:extLst>
          </p:cNvPr>
          <p:cNvSpPr txBox="1">
            <a:spLocks noChangeArrowheads="1"/>
          </p:cNvSpPr>
          <p:nvPr/>
        </p:nvSpPr>
        <p:spPr bwMode="auto">
          <a:xfrm>
            <a:off x="0" y="806450"/>
            <a:ext cx="19050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000"/>
              </a:spcBef>
              <a:buClrTx/>
              <a:buFontTx/>
              <a:buNone/>
            </a:pPr>
            <a:r>
              <a:rPr lang="fi-FI" altLang="en-US" sz="1600" b="1">
                <a:solidFill>
                  <a:srgbClr val="3333CC"/>
                </a:solidFill>
                <a:latin typeface="Arial" panose="020B0604020202020204" pitchFamily="34" charset="0"/>
              </a:rPr>
              <a:t>OH3AC</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3A8473F3-DB6B-0D12-89E7-E04FE572734A}"/>
              </a:ext>
            </a:extLst>
          </p:cNvPr>
          <p:cNvSpPr>
            <a:spLocks noChangeArrowheads="1"/>
          </p:cNvSpPr>
          <p:nvPr/>
        </p:nvSpPr>
        <p:spPr bwMode="auto">
          <a:xfrm>
            <a:off x="904875" y="1336675"/>
            <a:ext cx="7477125" cy="526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8760" rIns="0" bIns="15876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buClrTx/>
              <a:buFontTx/>
              <a:buNone/>
            </a:pPr>
            <a:r>
              <a:rPr lang="fi-FI" altLang="en-US" sz="1800" b="1">
                <a:latin typeface="Arial" panose="020B0604020202020204" pitchFamily="34" charset="0"/>
              </a:rPr>
              <a:t>Radioamatöörit saavat itse rakentaa ja käyttää lähettimiään ilman tarkastusta. </a:t>
            </a:r>
          </a:p>
          <a:p>
            <a:pPr eaLnBrk="0" hangingPunct="0">
              <a:buClrTx/>
              <a:buFontTx/>
              <a:buNone/>
            </a:pPr>
            <a:endParaRPr lang="fi-FI" altLang="en-US" sz="1000" b="1">
              <a:latin typeface="Arial" panose="020B0604020202020204" pitchFamily="34" charset="0"/>
            </a:endParaRPr>
          </a:p>
          <a:p>
            <a:pPr eaLnBrk="0" hangingPunct="0">
              <a:buClrTx/>
              <a:buFontTx/>
              <a:buNone/>
            </a:pPr>
            <a:r>
              <a:rPr lang="fi-FI" altLang="en-US" sz="1800" b="1">
                <a:latin typeface="Arial" panose="020B0604020202020204" pitchFamily="34" charset="0"/>
              </a:rPr>
              <a:t>Tietysti radioamatööriaseman rakentamisessa ja sijoittamisessa on silti noudatettava normaaleja sähköturvallisuusmääräyksiä.</a:t>
            </a:r>
          </a:p>
          <a:p>
            <a:pPr eaLnBrk="0" hangingPunct="0">
              <a:buClrTx/>
              <a:buFontTx/>
              <a:buNone/>
            </a:pPr>
            <a:endParaRPr lang="fi-FI" altLang="en-US" sz="1000" b="1">
              <a:latin typeface="Arial" panose="020B0604020202020204" pitchFamily="34" charset="0"/>
            </a:endParaRPr>
          </a:p>
          <a:p>
            <a:pPr eaLnBrk="0" hangingPunct="0">
              <a:spcBef>
                <a:spcPts val="675"/>
              </a:spcBef>
              <a:buClrTx/>
              <a:buFontTx/>
              <a:buNone/>
            </a:pPr>
            <a:r>
              <a:rPr lang="fi-FI" altLang="en-US" sz="1800" b="1">
                <a:latin typeface="Arial" panose="020B0604020202020204" pitchFamily="34" charset="0"/>
              </a:rPr>
              <a:t>- asemaa ei saa sijoittaa kosteisiin eikä palo- tai räjähdysvaarallisiin tiloihin</a:t>
            </a:r>
            <a:br>
              <a:rPr lang="fi-FI" altLang="en-US" sz="1000" b="1">
                <a:latin typeface="Arial" panose="020B0604020202020204" pitchFamily="34" charset="0"/>
              </a:rPr>
            </a:br>
            <a:endParaRPr lang="fi-FI" altLang="en-US" sz="1000" b="1">
              <a:latin typeface="Arial" panose="020B0604020202020204" pitchFamily="34" charset="0"/>
            </a:endParaRPr>
          </a:p>
          <a:p>
            <a:pPr eaLnBrk="0" hangingPunct="0">
              <a:spcBef>
                <a:spcPts val="675"/>
              </a:spcBef>
              <a:buClrTx/>
              <a:buFontTx/>
              <a:buNone/>
            </a:pPr>
            <a:r>
              <a:rPr lang="fi-FI" altLang="en-US" sz="1800" b="1">
                <a:latin typeface="Arial" panose="020B0604020202020204" pitchFamily="34" charset="0"/>
              </a:rPr>
              <a:t>- radion suurjännitteiset osat eivät saa olla kosketeltavissa</a:t>
            </a:r>
            <a:r>
              <a:rPr lang="fi-FI" altLang="en-US" sz="1000" b="1">
                <a:latin typeface="Arial" panose="020B0604020202020204" pitchFamily="34" charset="0"/>
              </a:rPr>
              <a:t> </a:t>
            </a:r>
            <a:br>
              <a:rPr lang="fi-FI" altLang="en-US" sz="1000" b="1">
                <a:latin typeface="Arial" panose="020B0604020202020204" pitchFamily="34" charset="0"/>
              </a:rPr>
            </a:br>
            <a:endParaRPr lang="fi-FI" altLang="en-US" sz="1000" b="1">
              <a:latin typeface="Arial" panose="020B0604020202020204" pitchFamily="34" charset="0"/>
            </a:endParaRPr>
          </a:p>
          <a:p>
            <a:pPr eaLnBrk="0" hangingPunct="0">
              <a:spcBef>
                <a:spcPts val="675"/>
              </a:spcBef>
              <a:buClrTx/>
              <a:buFontTx/>
              <a:buNone/>
            </a:pPr>
            <a:r>
              <a:rPr lang="fi-FI" altLang="en-US" sz="1800" b="1">
                <a:latin typeface="Arial" panose="020B0604020202020204" pitchFamily="34" charset="0"/>
              </a:rPr>
              <a:t>- antennina SAA käyttää piikkilankaa, sänkyä yms., mutta antenni on sijoitettava niin, ettei se edes pudotessaan aiheuta vaaraa kenellekään. Antennia ei siis saa vetää teiden ylitse, antennilangan on kestettävä vetoa ja se on nostettava yli kosketuskorkeuden</a:t>
            </a:r>
            <a:br>
              <a:rPr lang="fi-FI" altLang="en-US" sz="1000" b="1">
                <a:latin typeface="Arial" panose="020B0604020202020204" pitchFamily="34" charset="0"/>
              </a:rPr>
            </a:br>
            <a:endParaRPr lang="fi-FI" altLang="en-US" sz="1000" b="1">
              <a:latin typeface="Arial" panose="020B0604020202020204" pitchFamily="34" charset="0"/>
            </a:endParaRPr>
          </a:p>
          <a:p>
            <a:pPr eaLnBrk="0" hangingPunct="0">
              <a:spcBef>
                <a:spcPts val="675"/>
              </a:spcBef>
              <a:buClrTx/>
              <a:buFontTx/>
              <a:buNone/>
            </a:pPr>
            <a:r>
              <a:rPr lang="fi-FI" altLang="en-US" sz="1800" b="1">
                <a:latin typeface="Arial" panose="020B0604020202020204" pitchFamily="34" charset="0"/>
              </a:rPr>
              <a:t>- antenniin ei saa johtaa suuria jännitteitä, eikä pientäkään vaihtojännitettä.</a:t>
            </a:r>
            <a:br>
              <a:rPr lang="fi-FI" altLang="en-US" sz="1800" b="1">
                <a:latin typeface="Arial" panose="020B0604020202020204" pitchFamily="34" charset="0"/>
              </a:rPr>
            </a:br>
            <a:endParaRPr lang="fi-FI" altLang="en-US" sz="1800" b="1">
              <a:latin typeface="Arial" panose="020B0604020202020204" pitchFamily="34" charset="0"/>
            </a:endParaRPr>
          </a:p>
        </p:txBody>
      </p:sp>
      <p:sp>
        <p:nvSpPr>
          <p:cNvPr id="30722" name="Text Box 2">
            <a:extLst>
              <a:ext uri="{FF2B5EF4-FFF2-40B4-BE49-F238E27FC236}">
                <a16:creationId xmlns:a16="http://schemas.microsoft.com/office/drawing/2014/main" id="{58155B51-91EC-AF26-26C2-DF36185AEC72}"/>
              </a:ext>
            </a:extLst>
          </p:cNvPr>
          <p:cNvSpPr txBox="1">
            <a:spLocks noChangeArrowheads="1"/>
          </p:cNvSpPr>
          <p:nvPr/>
        </p:nvSpPr>
        <p:spPr bwMode="auto">
          <a:xfrm>
            <a:off x="695325" y="533400"/>
            <a:ext cx="7772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500"/>
              </a:spcBef>
              <a:buClrTx/>
              <a:buFontTx/>
              <a:buNone/>
            </a:pPr>
            <a:r>
              <a:rPr lang="fi-FI" altLang="en-US" b="1">
                <a:solidFill>
                  <a:srgbClr val="CC3300"/>
                </a:solidFill>
                <a:latin typeface="Arial" panose="020B0604020202020204" pitchFamily="34" charset="0"/>
              </a:rPr>
              <a:t>Turvallisuus</a:t>
            </a:r>
          </a:p>
        </p:txBody>
      </p:sp>
      <p:pic>
        <p:nvPicPr>
          <p:cNvPr id="30723" name="Picture 3">
            <a:extLst>
              <a:ext uri="{FF2B5EF4-FFF2-40B4-BE49-F238E27FC236}">
                <a16:creationId xmlns:a16="http://schemas.microsoft.com/office/drawing/2014/main" id="{1EA1C8CF-8125-1653-C410-2F27B9591A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8288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4" name="Text Box 4">
            <a:extLst>
              <a:ext uri="{FF2B5EF4-FFF2-40B4-BE49-F238E27FC236}">
                <a16:creationId xmlns:a16="http://schemas.microsoft.com/office/drawing/2014/main" id="{21453766-3DC1-071F-A4B9-473294CC225C}"/>
              </a:ext>
            </a:extLst>
          </p:cNvPr>
          <p:cNvSpPr txBox="1">
            <a:spLocks noChangeArrowheads="1"/>
          </p:cNvSpPr>
          <p:nvPr/>
        </p:nvSpPr>
        <p:spPr bwMode="auto">
          <a:xfrm>
            <a:off x="0" y="806450"/>
            <a:ext cx="19050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000"/>
              </a:spcBef>
              <a:buClrTx/>
              <a:buFontTx/>
              <a:buNone/>
            </a:pPr>
            <a:r>
              <a:rPr lang="fi-FI" altLang="en-US" sz="1600" b="1">
                <a:solidFill>
                  <a:srgbClr val="3333CC"/>
                </a:solidFill>
                <a:latin typeface="Arial" panose="020B0604020202020204" pitchFamily="34" charset="0"/>
              </a:rPr>
              <a:t>OH3AC</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8CABE66E-1284-24F2-54B2-D0FC6BF04417}"/>
              </a:ext>
            </a:extLst>
          </p:cNvPr>
          <p:cNvSpPr>
            <a:spLocks noChangeArrowheads="1"/>
          </p:cNvSpPr>
          <p:nvPr/>
        </p:nvSpPr>
        <p:spPr bwMode="auto">
          <a:xfrm>
            <a:off x="857250" y="1428750"/>
            <a:ext cx="7772400" cy="366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eaLnBrk="0" hangingPunct="0">
              <a:buClrTx/>
              <a:buFontTx/>
              <a:buNone/>
            </a:pPr>
            <a:r>
              <a:rPr lang="fi-FI" altLang="en-US" sz="1800" b="1">
                <a:latin typeface="Arial" panose="020B0604020202020204" pitchFamily="34" charset="0"/>
              </a:rPr>
              <a:t>- antenniin SAA johtaa pieniä tasajännitteitä. </a:t>
            </a:r>
            <a:br>
              <a:rPr lang="fi-FI" altLang="en-US" sz="1800" b="1">
                <a:latin typeface="Arial" panose="020B0604020202020204" pitchFamily="34" charset="0"/>
              </a:rPr>
            </a:br>
            <a:endParaRPr lang="fi-FI" altLang="en-US" sz="1800" b="1">
              <a:latin typeface="Arial" panose="020B0604020202020204" pitchFamily="34" charset="0"/>
            </a:endParaRPr>
          </a:p>
          <a:p>
            <a:pPr eaLnBrk="0" hangingPunct="0">
              <a:buClrTx/>
              <a:buFontTx/>
              <a:buNone/>
            </a:pPr>
            <a:r>
              <a:rPr lang="fi-FI" altLang="en-US" sz="1800" b="1">
                <a:latin typeface="Arial" panose="020B0604020202020204" pitchFamily="34" charset="0"/>
              </a:rPr>
              <a:t>- radioaaltoja kutsutaan myös suurtaajuudeksi tai suurtaajuusjännitteeksi: antenniin SAA johtaa suurtaajuusjännitettä, muutenhan emme saa radioyhteyksiä!</a:t>
            </a:r>
            <a:br>
              <a:rPr lang="fi-FI" altLang="en-US" sz="1800" b="1">
                <a:latin typeface="Arial" panose="020B0604020202020204" pitchFamily="34" charset="0"/>
              </a:rPr>
            </a:br>
            <a:endParaRPr lang="fi-FI" altLang="en-US" sz="1800" b="1">
              <a:latin typeface="Arial" panose="020B0604020202020204" pitchFamily="34" charset="0"/>
            </a:endParaRPr>
          </a:p>
          <a:p>
            <a:pPr eaLnBrk="0" hangingPunct="0">
              <a:buClrTx/>
              <a:buFontTx/>
              <a:buNone/>
            </a:pPr>
            <a:r>
              <a:rPr lang="fi-FI" altLang="en-US" sz="1800" b="1">
                <a:latin typeface="Arial" panose="020B0604020202020204" pitchFamily="34" charset="0"/>
              </a:rPr>
              <a:t> - suurtaajuutta (radiotaajuutta) EI SAA päästää sähköverkkoon.</a:t>
            </a:r>
            <a:br>
              <a:rPr lang="fi-FI" altLang="en-US" sz="1800" b="1">
                <a:latin typeface="Arial" panose="020B0604020202020204" pitchFamily="34" charset="0"/>
              </a:rPr>
            </a:br>
            <a:endParaRPr lang="fi-FI" altLang="en-US" sz="1800" b="1">
              <a:latin typeface="Arial" panose="020B0604020202020204" pitchFamily="34" charset="0"/>
            </a:endParaRPr>
          </a:p>
          <a:p>
            <a:pPr eaLnBrk="0" hangingPunct="0">
              <a:buClrTx/>
              <a:buFontTx/>
              <a:buNone/>
            </a:pPr>
            <a:r>
              <a:rPr lang="fi-FI" altLang="en-US" sz="1800" b="1">
                <a:latin typeface="Arial" panose="020B0604020202020204" pitchFamily="34" charset="0"/>
              </a:rPr>
              <a:t> - VERKKOJÄNNITE = PISTORASIAJÄNNITE = 230 VOLTTIA ON HENGENVAARALLINEN JÄNNITE!</a:t>
            </a:r>
            <a:br>
              <a:rPr lang="fi-FI" altLang="en-US" sz="1800" b="1">
                <a:latin typeface="Arial" panose="020B0604020202020204" pitchFamily="34" charset="0"/>
              </a:rPr>
            </a:br>
            <a:endParaRPr lang="fi-FI" altLang="en-US" sz="1800" b="1">
              <a:latin typeface="Arial" panose="020B0604020202020204" pitchFamily="34" charset="0"/>
            </a:endParaRPr>
          </a:p>
          <a:p>
            <a:pPr eaLnBrk="0" hangingPunct="0">
              <a:buClrTx/>
              <a:buFontTx/>
              <a:buNone/>
            </a:pPr>
            <a:r>
              <a:rPr lang="fi-FI" altLang="en-US" sz="1800" b="1">
                <a:latin typeface="Arial" panose="020B0604020202020204" pitchFamily="34" charset="0"/>
              </a:rPr>
              <a:t> - radioamatöörit saavat itse rakentaa ja käyttää lähettimiään ilman tarkastusta.</a:t>
            </a:r>
          </a:p>
        </p:txBody>
      </p:sp>
      <p:sp>
        <p:nvSpPr>
          <p:cNvPr id="31746" name="Text Box 2">
            <a:extLst>
              <a:ext uri="{FF2B5EF4-FFF2-40B4-BE49-F238E27FC236}">
                <a16:creationId xmlns:a16="http://schemas.microsoft.com/office/drawing/2014/main" id="{80EEC9D9-A8B7-E13F-2142-E9AB3F99DAE4}"/>
              </a:ext>
            </a:extLst>
          </p:cNvPr>
          <p:cNvSpPr txBox="1">
            <a:spLocks noChangeArrowheads="1"/>
          </p:cNvSpPr>
          <p:nvPr/>
        </p:nvSpPr>
        <p:spPr bwMode="auto">
          <a:xfrm>
            <a:off x="695325" y="533400"/>
            <a:ext cx="7772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500"/>
              </a:spcBef>
              <a:buClrTx/>
              <a:buFontTx/>
              <a:buNone/>
            </a:pPr>
            <a:r>
              <a:rPr lang="fi-FI" altLang="en-US" b="1">
                <a:solidFill>
                  <a:srgbClr val="CC3300"/>
                </a:solidFill>
                <a:latin typeface="Arial" panose="020B0604020202020204" pitchFamily="34" charset="0"/>
              </a:rPr>
              <a:t>Turvallisuus</a:t>
            </a:r>
          </a:p>
        </p:txBody>
      </p:sp>
      <p:pic>
        <p:nvPicPr>
          <p:cNvPr id="31747" name="Picture 3">
            <a:extLst>
              <a:ext uri="{FF2B5EF4-FFF2-40B4-BE49-F238E27FC236}">
                <a16:creationId xmlns:a16="http://schemas.microsoft.com/office/drawing/2014/main" id="{C0DB68D4-C1B1-6C24-F3BB-47142A2FA3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8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8" name="Text Box 4">
            <a:extLst>
              <a:ext uri="{FF2B5EF4-FFF2-40B4-BE49-F238E27FC236}">
                <a16:creationId xmlns:a16="http://schemas.microsoft.com/office/drawing/2014/main" id="{BFDB6576-15DD-E243-ECF6-CDB51C21F90F}"/>
              </a:ext>
            </a:extLst>
          </p:cNvPr>
          <p:cNvSpPr txBox="1">
            <a:spLocks noChangeArrowheads="1"/>
          </p:cNvSpPr>
          <p:nvPr/>
        </p:nvSpPr>
        <p:spPr bwMode="auto">
          <a:xfrm>
            <a:off x="0" y="806450"/>
            <a:ext cx="19050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000"/>
              </a:spcBef>
              <a:buClrTx/>
              <a:buFontTx/>
              <a:buNone/>
            </a:pPr>
            <a:r>
              <a:rPr lang="fi-FI" altLang="en-US" sz="1600" b="1">
                <a:solidFill>
                  <a:srgbClr val="3333CC"/>
                </a:solidFill>
                <a:latin typeface="Arial" panose="020B0604020202020204" pitchFamily="34" charset="0"/>
              </a:rPr>
              <a:t>OH3AC</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E4928429-431D-3227-797C-A521F3F01A9F}"/>
              </a:ext>
            </a:extLst>
          </p:cNvPr>
          <p:cNvSpPr>
            <a:spLocks noChangeArrowheads="1"/>
          </p:cNvSpPr>
          <p:nvPr/>
        </p:nvSpPr>
        <p:spPr bwMode="auto">
          <a:xfrm>
            <a:off x="900113" y="1319213"/>
            <a:ext cx="7481887" cy="3884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8760" rIns="0" bIns="15876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buClrTx/>
              <a:buFontTx/>
              <a:buNone/>
            </a:pPr>
            <a:r>
              <a:rPr lang="fi-FI" altLang="en-US" sz="1800" b="1">
                <a:latin typeface="Arial" panose="020B0604020202020204" pitchFamily="34" charset="0"/>
              </a:rPr>
              <a:t>Viestintäviraston valtuuttama tarkastaja voi tulla tarkastamaan asemasi ilmoittamanaan aikana ja sen on sovittava Sinulle. Tällöin hänelle on esitettävä pätevyystodistus ja asemalupa, muita papereita ei välttämättä tarvita. Lähettimien, antennien tai muiden laitteiden kytkentäkaavioita ei tarvitse esittää.</a:t>
            </a:r>
          </a:p>
          <a:p>
            <a:pPr>
              <a:buClrTx/>
              <a:buFontTx/>
              <a:buNone/>
            </a:pPr>
            <a:endParaRPr lang="fi-FI" altLang="en-US" sz="1800" b="1">
              <a:latin typeface="Arial" panose="020B0604020202020204" pitchFamily="34" charset="0"/>
            </a:endParaRPr>
          </a:p>
          <a:p>
            <a:pPr>
              <a:buClrTx/>
              <a:buFontTx/>
              <a:buNone/>
            </a:pPr>
            <a:r>
              <a:rPr lang="fi-FI" altLang="en-US" sz="1800" b="1">
                <a:latin typeface="Arial" panose="020B0604020202020204" pitchFamily="34" charset="0"/>
              </a:rPr>
              <a:t>Tarkastaja voi antaa Sinulle huomautuksia, ei sakkoja. </a:t>
            </a:r>
          </a:p>
          <a:p>
            <a:pPr>
              <a:buClrTx/>
              <a:buFontTx/>
              <a:buNone/>
            </a:pPr>
            <a:endParaRPr lang="fi-FI" altLang="en-US" sz="1800" b="1">
              <a:latin typeface="Arial" panose="020B0604020202020204" pitchFamily="34" charset="0"/>
            </a:endParaRPr>
          </a:p>
          <a:p>
            <a:pPr>
              <a:buClrTx/>
              <a:buFontTx/>
              <a:buNone/>
            </a:pPr>
            <a:r>
              <a:rPr lang="fi-FI" altLang="en-US" sz="1800" b="1">
                <a:latin typeface="Arial" panose="020B0604020202020204" pitchFamily="34" charset="0"/>
              </a:rPr>
              <a:t>Huomautukset tietysti velvoittavat Sinua korjaamaan havaitut puutteet.</a:t>
            </a:r>
          </a:p>
          <a:p>
            <a:pPr eaLnBrk="0" hangingPunct="0">
              <a:buClrTx/>
              <a:buFontTx/>
              <a:buNone/>
            </a:pPr>
            <a:br>
              <a:rPr lang="fi-FI" altLang="en-US" sz="1800" b="1">
                <a:latin typeface="Arial" panose="020B0604020202020204" pitchFamily="34" charset="0"/>
              </a:rPr>
            </a:br>
            <a:endParaRPr lang="fi-FI" altLang="en-US" sz="1800" b="1">
              <a:latin typeface="Arial" panose="020B0604020202020204" pitchFamily="34" charset="0"/>
            </a:endParaRPr>
          </a:p>
          <a:p>
            <a:pPr eaLnBrk="0" hangingPunct="0">
              <a:buClrTx/>
              <a:buFontTx/>
              <a:buNone/>
            </a:pPr>
            <a:endParaRPr lang="fi-FI" altLang="en-US" sz="1800" b="1">
              <a:latin typeface="Arial" panose="020B0604020202020204" pitchFamily="34" charset="0"/>
            </a:endParaRPr>
          </a:p>
        </p:txBody>
      </p:sp>
      <p:sp>
        <p:nvSpPr>
          <p:cNvPr id="32770" name="Text Box 2">
            <a:extLst>
              <a:ext uri="{FF2B5EF4-FFF2-40B4-BE49-F238E27FC236}">
                <a16:creationId xmlns:a16="http://schemas.microsoft.com/office/drawing/2014/main" id="{ECFAAF44-B94C-F1EE-F4F6-F9006F9790E7}"/>
              </a:ext>
            </a:extLst>
          </p:cNvPr>
          <p:cNvSpPr txBox="1">
            <a:spLocks noChangeArrowheads="1"/>
          </p:cNvSpPr>
          <p:nvPr/>
        </p:nvSpPr>
        <p:spPr bwMode="auto">
          <a:xfrm>
            <a:off x="695325" y="533400"/>
            <a:ext cx="7772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500"/>
              </a:spcBef>
              <a:buClrTx/>
              <a:buFontTx/>
              <a:buNone/>
            </a:pPr>
            <a:r>
              <a:rPr lang="fi-FI" altLang="en-US" b="1">
                <a:solidFill>
                  <a:srgbClr val="CC3300"/>
                </a:solidFill>
                <a:latin typeface="Arial" panose="020B0604020202020204" pitchFamily="34" charset="0"/>
              </a:rPr>
              <a:t>Tarkastus</a:t>
            </a:r>
          </a:p>
        </p:txBody>
      </p:sp>
      <p:pic>
        <p:nvPicPr>
          <p:cNvPr id="32771" name="Picture 3">
            <a:extLst>
              <a:ext uri="{FF2B5EF4-FFF2-40B4-BE49-F238E27FC236}">
                <a16:creationId xmlns:a16="http://schemas.microsoft.com/office/drawing/2014/main" id="{92609B37-C345-C293-2F5A-497B2DEDD5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8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2" name="Text Box 4">
            <a:extLst>
              <a:ext uri="{FF2B5EF4-FFF2-40B4-BE49-F238E27FC236}">
                <a16:creationId xmlns:a16="http://schemas.microsoft.com/office/drawing/2014/main" id="{DC7A1ACA-06F5-1AE2-050D-6B96524527B2}"/>
              </a:ext>
            </a:extLst>
          </p:cNvPr>
          <p:cNvSpPr txBox="1">
            <a:spLocks noChangeArrowheads="1"/>
          </p:cNvSpPr>
          <p:nvPr/>
        </p:nvSpPr>
        <p:spPr bwMode="auto">
          <a:xfrm>
            <a:off x="0" y="806450"/>
            <a:ext cx="19050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000"/>
              </a:spcBef>
              <a:buClrTx/>
              <a:buFontTx/>
              <a:buNone/>
            </a:pPr>
            <a:r>
              <a:rPr lang="fi-FI" altLang="en-US" sz="1600" b="1">
                <a:solidFill>
                  <a:srgbClr val="3333CC"/>
                </a:solidFill>
                <a:latin typeface="Arial" panose="020B0604020202020204" pitchFamily="34" charset="0"/>
              </a:rPr>
              <a:t>OH3AC</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F5F40E3B-B1D7-E2D7-AE9D-669C080B0395}"/>
              </a:ext>
            </a:extLst>
          </p:cNvPr>
          <p:cNvSpPr>
            <a:spLocks noChangeArrowheads="1"/>
          </p:cNvSpPr>
          <p:nvPr/>
        </p:nvSpPr>
        <p:spPr bwMode="auto">
          <a:xfrm>
            <a:off x="904875" y="1476375"/>
            <a:ext cx="7477125" cy="2620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buClrTx/>
              <a:buFontTx/>
              <a:buNone/>
            </a:pPr>
            <a:r>
              <a:rPr lang="fi-FI" altLang="en-US" sz="1800" b="1">
                <a:latin typeface="Arial" panose="020B0604020202020204" pitchFamily="34" charset="0"/>
              </a:rPr>
              <a:t>Nykyään radioamatööriluokkia on kaksi: perusluokka ja yleisluokka. Aikaisemmin olivat vielä tietoliikenne- ja teknillinen luokka, jotka saivat liikennöidä korkeimmilla taajuuksilla. </a:t>
            </a:r>
          </a:p>
          <a:p>
            <a:pPr algn="ctr">
              <a:buClrTx/>
              <a:buFontTx/>
              <a:buNone/>
            </a:pPr>
            <a:endParaRPr lang="fi-FI" altLang="en-US" sz="1800" b="1">
              <a:latin typeface="Arial" panose="020B0604020202020204" pitchFamily="34" charset="0"/>
            </a:endParaRPr>
          </a:p>
          <a:p>
            <a:pPr>
              <a:buClrTx/>
              <a:buFontTx/>
              <a:buNone/>
            </a:pPr>
            <a:r>
              <a:rPr lang="fi-FI" altLang="en-US" sz="1800" b="1">
                <a:latin typeface="Arial" panose="020B0604020202020204" pitchFamily="34" charset="0"/>
              </a:rPr>
              <a:t>Valitettavasti K - moduulin kokeessa puhutaan vieläkin em. luokista. Luokkien oikeudet on (karkeasti) esitetty alla olevassa taulukossa:</a:t>
            </a:r>
          </a:p>
          <a:p>
            <a:pPr algn="ctr" eaLnBrk="0" hangingPunct="0">
              <a:buClrTx/>
              <a:buFontTx/>
              <a:buNone/>
            </a:pPr>
            <a:endParaRPr lang="fi-FI" altLang="en-US" sz="1000" b="1">
              <a:latin typeface="Arial" panose="020B0604020202020204" pitchFamily="34" charset="0"/>
            </a:endParaRPr>
          </a:p>
          <a:p>
            <a:pPr algn="ctr" eaLnBrk="0" hangingPunct="0">
              <a:buClrTx/>
              <a:buFontTx/>
              <a:buNone/>
            </a:pPr>
            <a:endParaRPr lang="fi-FI" altLang="en-US" sz="1800" b="1">
              <a:latin typeface="Arial" panose="020B0604020202020204" pitchFamily="34" charset="0"/>
            </a:endParaRPr>
          </a:p>
          <a:p>
            <a:pPr algn="ctr" eaLnBrk="0" hangingPunct="0">
              <a:buClrTx/>
              <a:buFontTx/>
              <a:buNone/>
            </a:pPr>
            <a:endParaRPr lang="fi-FI" altLang="en-US" sz="1800" b="1">
              <a:latin typeface="Arial" panose="020B0604020202020204" pitchFamily="34" charset="0"/>
            </a:endParaRPr>
          </a:p>
          <a:p>
            <a:pPr algn="ctr" eaLnBrk="0" hangingPunct="0">
              <a:buClrTx/>
              <a:buFontTx/>
              <a:buNone/>
            </a:pPr>
            <a:endParaRPr lang="fi-FI" altLang="en-US" sz="1800" b="1">
              <a:latin typeface="Arial" panose="020B0604020202020204" pitchFamily="34" charset="0"/>
            </a:endParaRPr>
          </a:p>
        </p:txBody>
      </p:sp>
      <p:sp>
        <p:nvSpPr>
          <p:cNvPr id="33794" name="Rectangle 2">
            <a:extLst>
              <a:ext uri="{FF2B5EF4-FFF2-40B4-BE49-F238E27FC236}">
                <a16:creationId xmlns:a16="http://schemas.microsoft.com/office/drawing/2014/main" id="{C6449E9B-BCDA-74E5-D229-B7DAF47BE0BA}"/>
              </a:ext>
            </a:extLst>
          </p:cNvPr>
          <p:cNvSpPr>
            <a:spLocks noChangeArrowheads="1"/>
          </p:cNvSpPr>
          <p:nvPr/>
        </p:nvSpPr>
        <p:spPr bwMode="auto">
          <a:xfrm>
            <a:off x="1757363" y="7053263"/>
            <a:ext cx="9144000" cy="165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88920" rIns="4428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buClrTx/>
              <a:buFontTx/>
              <a:buNone/>
            </a:pPr>
            <a:r>
              <a:rPr lang="fi-FI" altLang="en-US" sz="1000"/>
              <a:t> </a:t>
            </a:r>
          </a:p>
          <a:p>
            <a:pPr algn="ctr" eaLnBrk="0" hangingPunct="0">
              <a:buClrTx/>
              <a:buFontTx/>
              <a:buNone/>
            </a:pPr>
            <a:r>
              <a:rPr lang="fi-FI" altLang="en-US" sz="1000"/>
              <a:t> </a:t>
            </a:r>
          </a:p>
          <a:p>
            <a:pPr algn="ctr" eaLnBrk="0" hangingPunct="0">
              <a:buClrTx/>
              <a:buFontTx/>
              <a:buNone/>
            </a:pPr>
            <a:r>
              <a:rPr lang="fi-FI" altLang="en-US" sz="1000"/>
              <a:t>Yleisluokassa kaikki radioamatöörialueet ovat sallittuja, HF -taajuuksilla tehoraja on 1000W ja korkeammilla taajuuksilla 150W.</a:t>
            </a:r>
          </a:p>
          <a:p>
            <a:pPr algn="ctr" eaLnBrk="0" hangingPunct="0">
              <a:buClrTx/>
              <a:buFontTx/>
              <a:buNone/>
            </a:pPr>
            <a:r>
              <a:rPr lang="fi-FI" altLang="en-US" sz="1000"/>
              <a:t>Koska monet taajuusalueet ovat laajoja, IARU (International Amateur Radio Union) on antanut suosituksia taajuuksien käytöstä. Näin eri tavoilla yhteyksiä pitävät löytävät toisensa eivätkä häiritse toisiaan. Karkeasti ottaen sähkötysalueet on taajuusalueen alkupäässä, puhealueet loppupäässä. </a:t>
            </a:r>
          </a:p>
          <a:p>
            <a:pPr algn="ctr" eaLnBrk="0" hangingPunct="0">
              <a:buClrTx/>
              <a:buFontTx/>
              <a:buNone/>
            </a:pPr>
            <a:r>
              <a:rPr lang="fi-FI" altLang="en-US" sz="1100"/>
              <a:t>K -moduulin kokeessa kysytään hyvinkin tarkasti IARUn suosituksia. Kun olet läpäissyt kokeen, Viestintävirasto lähettää Sinulle tarkan vihkosen </a:t>
            </a:r>
            <a:r>
              <a:rPr lang="fi-FI" altLang="en-US" sz="1100">
                <a:solidFill>
                  <a:srgbClr val="CCCCFF"/>
                </a:solidFill>
                <a:hlinkClick r:id="rId4"/>
              </a:rPr>
              <a:t>radioamatöörimääräyksistä (pdf)</a:t>
            </a:r>
            <a:r>
              <a:rPr lang="fi-FI" altLang="en-US" sz="1100"/>
              <a:t> ja sallitusta taajuusrajoista. </a:t>
            </a:r>
            <a:br>
              <a:rPr lang="fi-FI" altLang="en-US" sz="1100"/>
            </a:br>
            <a:endParaRPr lang="fi-FI" altLang="en-US" sz="1100"/>
          </a:p>
          <a:p>
            <a:pPr algn="ctr" eaLnBrk="0" hangingPunct="0">
              <a:buClrTx/>
              <a:buFontTx/>
              <a:buNone/>
            </a:pPr>
            <a:r>
              <a:rPr lang="fi-FI" altLang="en-US" sz="1000">
                <a:solidFill>
                  <a:srgbClr val="CCCCFF"/>
                </a:solidFill>
                <a:hlinkClick r:id="rId5"/>
              </a:rPr>
              <a:t>Harjoittelusivut</a:t>
            </a:r>
            <a:r>
              <a:rPr lang="fi-FI" altLang="en-US" sz="1000"/>
              <a:t> taajuusalueista. Taajuuksien oppiminen on alussa vaikeaa, mutta Kouluttajille - valikossa on muutamia vinkkejä kokeeseen. </a:t>
            </a:r>
          </a:p>
          <a:p>
            <a:pPr eaLnBrk="0" hangingPunct="0">
              <a:buClrTx/>
              <a:buFontTx/>
              <a:buNone/>
            </a:pPr>
            <a:endParaRPr lang="fi-FI" altLang="en-US" sz="1000"/>
          </a:p>
        </p:txBody>
      </p:sp>
      <p:sp>
        <p:nvSpPr>
          <p:cNvPr id="33795" name="Text Box 3">
            <a:extLst>
              <a:ext uri="{FF2B5EF4-FFF2-40B4-BE49-F238E27FC236}">
                <a16:creationId xmlns:a16="http://schemas.microsoft.com/office/drawing/2014/main" id="{AAB6C9FE-E965-9112-2EE2-297D4E3F204B}"/>
              </a:ext>
            </a:extLst>
          </p:cNvPr>
          <p:cNvSpPr txBox="1">
            <a:spLocks noChangeArrowheads="1"/>
          </p:cNvSpPr>
          <p:nvPr/>
        </p:nvSpPr>
        <p:spPr bwMode="auto">
          <a:xfrm>
            <a:off x="695325" y="533400"/>
            <a:ext cx="7772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500"/>
              </a:spcBef>
              <a:buClrTx/>
              <a:buFontTx/>
              <a:buNone/>
            </a:pPr>
            <a:r>
              <a:rPr lang="fi-FI" altLang="en-US" b="1">
                <a:solidFill>
                  <a:srgbClr val="CC3300"/>
                </a:solidFill>
                <a:latin typeface="Arial" panose="020B0604020202020204" pitchFamily="34" charset="0"/>
              </a:rPr>
              <a:t>Taajuudet</a:t>
            </a:r>
          </a:p>
        </p:txBody>
      </p:sp>
      <p:pic>
        <p:nvPicPr>
          <p:cNvPr id="33796" name="Picture 4">
            <a:extLst>
              <a:ext uri="{FF2B5EF4-FFF2-40B4-BE49-F238E27FC236}">
                <a16:creationId xmlns:a16="http://schemas.microsoft.com/office/drawing/2014/main" id="{50D66BE8-CB5D-0BD8-3644-946DC71D37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8288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7" name="Text Box 5">
            <a:extLst>
              <a:ext uri="{FF2B5EF4-FFF2-40B4-BE49-F238E27FC236}">
                <a16:creationId xmlns:a16="http://schemas.microsoft.com/office/drawing/2014/main" id="{A03A29A2-1DB1-8373-413D-05A32ACA1C41}"/>
              </a:ext>
            </a:extLst>
          </p:cNvPr>
          <p:cNvSpPr txBox="1">
            <a:spLocks noChangeArrowheads="1"/>
          </p:cNvSpPr>
          <p:nvPr/>
        </p:nvSpPr>
        <p:spPr bwMode="auto">
          <a:xfrm>
            <a:off x="0" y="806450"/>
            <a:ext cx="19050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000"/>
              </a:spcBef>
              <a:buClrTx/>
              <a:buFontTx/>
              <a:buNone/>
            </a:pPr>
            <a:r>
              <a:rPr lang="fi-FI" altLang="en-US" sz="1600" b="1">
                <a:solidFill>
                  <a:srgbClr val="3333CC"/>
                </a:solidFill>
                <a:latin typeface="Arial" panose="020B0604020202020204" pitchFamily="34" charset="0"/>
              </a:rPr>
              <a:t>OH3AC</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Text Box 1">
            <a:extLst>
              <a:ext uri="{FF2B5EF4-FFF2-40B4-BE49-F238E27FC236}">
                <a16:creationId xmlns:a16="http://schemas.microsoft.com/office/drawing/2014/main" id="{0AAC27D7-BE7D-5F7A-36D9-B763A96D091A}"/>
              </a:ext>
            </a:extLst>
          </p:cNvPr>
          <p:cNvSpPr txBox="1">
            <a:spLocks noChangeArrowheads="1"/>
          </p:cNvSpPr>
          <p:nvPr/>
        </p:nvSpPr>
        <p:spPr bwMode="auto">
          <a:xfrm>
            <a:off x="681038" y="533400"/>
            <a:ext cx="7772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500"/>
              </a:spcBef>
              <a:buClrTx/>
              <a:buFontTx/>
              <a:buNone/>
            </a:pPr>
            <a:r>
              <a:rPr lang="fi-FI" altLang="en-US" b="1">
                <a:solidFill>
                  <a:srgbClr val="CC3300"/>
                </a:solidFill>
                <a:latin typeface="Arial" panose="020B0604020202020204" pitchFamily="34" charset="0"/>
              </a:rPr>
              <a:t>Hätäliikenne</a:t>
            </a:r>
          </a:p>
        </p:txBody>
      </p:sp>
      <p:sp>
        <p:nvSpPr>
          <p:cNvPr id="7170" name="Rectangle 2">
            <a:extLst>
              <a:ext uri="{FF2B5EF4-FFF2-40B4-BE49-F238E27FC236}">
                <a16:creationId xmlns:a16="http://schemas.microsoft.com/office/drawing/2014/main" id="{51CFCD2A-C505-92D5-F9B5-7B7FAD8960FB}"/>
              </a:ext>
            </a:extLst>
          </p:cNvPr>
          <p:cNvSpPr>
            <a:spLocks noChangeArrowheads="1"/>
          </p:cNvSpPr>
          <p:nvPr/>
        </p:nvSpPr>
        <p:spPr bwMode="auto">
          <a:xfrm>
            <a:off x="828675" y="1452563"/>
            <a:ext cx="7600950" cy="494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eaLnBrk="0" hangingPunct="0">
              <a:spcBef>
                <a:spcPts val="1125"/>
              </a:spcBef>
              <a:buClrTx/>
              <a:buFontTx/>
              <a:buNone/>
            </a:pPr>
            <a:r>
              <a:rPr lang="fi-FI" altLang="en-US" sz="1800" b="1">
                <a:latin typeface="Arial" panose="020B0604020202020204" pitchFamily="34" charset="0"/>
              </a:rPr>
              <a:t>Hätäliikenne aloitetaan hätäkutsulla: </a:t>
            </a:r>
          </a:p>
          <a:p>
            <a:pPr algn="ctr" eaLnBrk="0" hangingPunct="0">
              <a:spcBef>
                <a:spcPts val="1125"/>
              </a:spcBef>
              <a:buClrTx/>
              <a:buFontTx/>
              <a:buNone/>
            </a:pPr>
            <a:r>
              <a:rPr lang="fi-FI" altLang="en-US" sz="1800" b="1">
                <a:latin typeface="Arial" panose="020B0604020202020204" pitchFamily="34" charset="0"/>
              </a:rPr>
              <a:t>Puheella:</a:t>
            </a:r>
          </a:p>
          <a:p>
            <a:pPr algn="ctr" eaLnBrk="0" hangingPunct="0">
              <a:spcBef>
                <a:spcPts val="1125"/>
              </a:spcBef>
              <a:buClrTx/>
              <a:buFontTx/>
              <a:buNone/>
            </a:pPr>
            <a:r>
              <a:rPr lang="fi-FI" altLang="en-US" sz="1800" b="1">
                <a:latin typeface="Arial" panose="020B0604020202020204" pitchFamily="34" charset="0"/>
              </a:rPr>
              <a:t>	 ”</a:t>
            </a:r>
            <a:r>
              <a:rPr lang="fi-FI" altLang="en-US" sz="1800" b="1">
                <a:solidFill>
                  <a:srgbClr val="CC3300"/>
                </a:solidFill>
                <a:latin typeface="Arial" panose="020B0604020202020204" pitchFamily="34" charset="0"/>
              </a:rPr>
              <a:t>HÄTÄKUTSU HÄTÄKUTSU HÄTÄKUTSU tässä TUNNUS” </a:t>
            </a:r>
          </a:p>
          <a:p>
            <a:pPr algn="ctr" eaLnBrk="0" hangingPunct="0">
              <a:spcBef>
                <a:spcPts val="1125"/>
              </a:spcBef>
              <a:buClrTx/>
              <a:buFontTx/>
              <a:buNone/>
            </a:pPr>
            <a:r>
              <a:rPr lang="fi-FI" altLang="en-US" sz="1800" b="1">
                <a:latin typeface="Arial" panose="020B0604020202020204" pitchFamily="34" charset="0"/>
              </a:rPr>
              <a:t>tai</a:t>
            </a:r>
          </a:p>
          <a:p>
            <a:pPr algn="ctr" eaLnBrk="0" hangingPunct="0">
              <a:spcBef>
                <a:spcPts val="1125"/>
              </a:spcBef>
              <a:buClrTx/>
              <a:buFontTx/>
              <a:buNone/>
            </a:pPr>
            <a:r>
              <a:rPr lang="fi-FI" altLang="en-US" sz="1800" b="1">
                <a:latin typeface="Arial" panose="020B0604020202020204" pitchFamily="34" charset="0"/>
              </a:rPr>
              <a:t> ”</a:t>
            </a:r>
            <a:r>
              <a:rPr lang="fi-FI" altLang="en-US" sz="1800" b="1">
                <a:solidFill>
                  <a:srgbClr val="CC3300"/>
                </a:solidFill>
                <a:latin typeface="Arial" panose="020B0604020202020204" pitchFamily="34" charset="0"/>
              </a:rPr>
              <a:t>MAYDAY MAYDAY MAYDAY tässä TUNNUS</a:t>
            </a:r>
            <a:r>
              <a:rPr lang="fi-FI" altLang="en-US" sz="1800" b="1">
                <a:latin typeface="Arial" panose="020B0604020202020204" pitchFamily="34" charset="0"/>
              </a:rPr>
              <a:t>” </a:t>
            </a:r>
          </a:p>
          <a:p>
            <a:pPr eaLnBrk="0" hangingPunct="0">
              <a:spcBef>
                <a:spcPts val="1125"/>
              </a:spcBef>
              <a:buClrTx/>
              <a:buFontTx/>
              <a:buNone/>
            </a:pPr>
            <a:endParaRPr lang="fi-FI" altLang="en-US" sz="1800" b="1">
              <a:latin typeface="Arial" panose="020B0604020202020204" pitchFamily="34" charset="0"/>
            </a:endParaRPr>
          </a:p>
          <a:p>
            <a:pPr eaLnBrk="0" hangingPunct="0">
              <a:spcBef>
                <a:spcPts val="1125"/>
              </a:spcBef>
              <a:buClrTx/>
              <a:buFontTx/>
              <a:buNone/>
            </a:pPr>
            <a:r>
              <a:rPr lang="fi-FI" altLang="en-US" sz="1800" b="1">
                <a:latin typeface="Arial" panose="020B0604020202020204" pitchFamily="34" charset="0"/>
              </a:rPr>
              <a:t>”Mayday” -sanojen jälkeen annetaan siis aina joku yksilöivä tunnus, jolle muut asemat voivat vastata. </a:t>
            </a:r>
          </a:p>
          <a:p>
            <a:pPr eaLnBrk="0" hangingPunct="0">
              <a:spcBef>
                <a:spcPts val="1125"/>
              </a:spcBef>
              <a:buClrTx/>
              <a:buFontTx/>
              <a:buNone/>
            </a:pPr>
            <a:r>
              <a:rPr lang="fi-FI" altLang="en-US" sz="1800" b="1">
                <a:latin typeface="Arial" panose="020B0604020202020204" pitchFamily="34" charset="0"/>
              </a:rPr>
              <a:t>Sähkötyksellä hätäkutsu annetaan kirjaimet ”SOS” yhteen annettuna (…---…) </a:t>
            </a:r>
          </a:p>
          <a:p>
            <a:pPr eaLnBrk="0" hangingPunct="0">
              <a:spcBef>
                <a:spcPts val="1125"/>
              </a:spcBef>
              <a:buClrTx/>
              <a:buFontTx/>
              <a:buNone/>
            </a:pPr>
            <a:r>
              <a:rPr lang="fi-FI" altLang="en-US" sz="1800" b="1">
                <a:latin typeface="Arial" panose="020B0604020202020204" pitchFamily="34" charset="0"/>
              </a:rPr>
              <a:t>Hätäkutsu annetaan rauhallisesti, jotta kaikki selvästi tunnistavat kyseessä olevan hätäkutsun.</a:t>
            </a:r>
          </a:p>
          <a:p>
            <a:pPr eaLnBrk="0" hangingPunct="0">
              <a:spcBef>
                <a:spcPts val="1125"/>
              </a:spcBef>
              <a:buClrTx/>
              <a:buFontTx/>
              <a:buNone/>
            </a:pPr>
            <a:endParaRPr lang="fi-FI" altLang="en-US" sz="1800" b="1">
              <a:latin typeface="Arial" panose="020B0604020202020204" pitchFamily="34" charset="0"/>
            </a:endParaRPr>
          </a:p>
        </p:txBody>
      </p:sp>
      <p:pic>
        <p:nvPicPr>
          <p:cNvPr id="7171" name="Picture 3">
            <a:extLst>
              <a:ext uri="{FF2B5EF4-FFF2-40B4-BE49-F238E27FC236}">
                <a16:creationId xmlns:a16="http://schemas.microsoft.com/office/drawing/2014/main" id="{C97FDB60-2B24-3687-5B62-B2D5450995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14288"/>
            <a:ext cx="18288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4">
            <a:extLst>
              <a:ext uri="{FF2B5EF4-FFF2-40B4-BE49-F238E27FC236}">
                <a16:creationId xmlns:a16="http://schemas.microsoft.com/office/drawing/2014/main" id="{D67D2A5F-979E-C71B-1F67-C223F71A8612}"/>
              </a:ext>
            </a:extLst>
          </p:cNvPr>
          <p:cNvSpPr txBox="1">
            <a:spLocks noChangeArrowheads="1"/>
          </p:cNvSpPr>
          <p:nvPr/>
        </p:nvSpPr>
        <p:spPr bwMode="auto">
          <a:xfrm>
            <a:off x="0" y="806450"/>
            <a:ext cx="19050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000"/>
              </a:spcBef>
              <a:buClrTx/>
              <a:buFontTx/>
              <a:buNone/>
            </a:pPr>
            <a:r>
              <a:rPr lang="fi-FI" altLang="en-US" sz="1600" b="1">
                <a:solidFill>
                  <a:srgbClr val="3333CC"/>
                </a:solidFill>
                <a:latin typeface="Arial" panose="020B0604020202020204" pitchFamily="34" charset="0"/>
              </a:rPr>
              <a:t>OH3AC</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62378B7B-415F-1982-5078-770FE5C9BE70}"/>
              </a:ext>
            </a:extLst>
          </p:cNvPr>
          <p:cNvSpPr>
            <a:spLocks noChangeArrowheads="1"/>
          </p:cNvSpPr>
          <p:nvPr/>
        </p:nvSpPr>
        <p:spPr bwMode="auto">
          <a:xfrm>
            <a:off x="809625" y="1052513"/>
            <a:ext cx="7391400" cy="573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eaLnBrk="0" hangingPunct="0">
              <a:buClrTx/>
              <a:buFontTx/>
              <a:buNone/>
            </a:pPr>
            <a:r>
              <a:rPr lang="fi-FI" altLang="en-US" sz="1800" b="1">
                <a:latin typeface="Arial" panose="020B0604020202020204" pitchFamily="34" charset="0"/>
                <a:ea typeface="Arial Unicode MS" panose="020B0604020202020204" pitchFamily="34" charset="-128"/>
                <a:cs typeface="Arial Unicode MS" panose="020B0604020202020204" pitchFamily="34" charset="-128"/>
              </a:rPr>
              <a:t>1810 - 1850 kHz (160 m)</a:t>
            </a:r>
            <a:br>
              <a:rPr lang="fi-FI" altLang="en-US" sz="1800" b="1">
                <a:latin typeface="Arial" panose="020B0604020202020204" pitchFamily="34" charset="0"/>
                <a:ea typeface="Arial Unicode MS" panose="020B0604020202020204" pitchFamily="34" charset="-128"/>
                <a:cs typeface="Arial Unicode MS" panose="020B0604020202020204" pitchFamily="34" charset="-128"/>
              </a:rPr>
            </a:br>
            <a:r>
              <a:rPr lang="fi-FI" altLang="en-US" sz="1800" b="1">
                <a:latin typeface="Arial" panose="020B0604020202020204" pitchFamily="34" charset="0"/>
                <a:ea typeface="Arial Unicode MS" panose="020B0604020202020204" pitchFamily="34" charset="-128"/>
                <a:cs typeface="Arial Unicode MS" panose="020B0604020202020204" pitchFamily="34" charset="-128"/>
              </a:rPr>
              <a:t>Perusluokka 120 W Yleisluokka 1500 W</a:t>
            </a:r>
          </a:p>
          <a:p>
            <a:pPr algn="ctr" eaLnBrk="0" hangingPunct="0">
              <a:buClrTx/>
              <a:buFontTx/>
              <a:buNone/>
            </a:pPr>
            <a:endParaRPr lang="fi-FI" altLang="en-US" sz="800" b="1">
              <a:latin typeface="Arial" panose="020B0604020202020204" pitchFamily="34" charset="0"/>
              <a:ea typeface="Arial Unicode MS" panose="020B0604020202020204" pitchFamily="34" charset="-128"/>
              <a:cs typeface="Arial Unicode MS" panose="020B0604020202020204" pitchFamily="34" charset="-128"/>
            </a:endParaRPr>
          </a:p>
          <a:p>
            <a:pPr algn="ctr" eaLnBrk="0" hangingPunct="0">
              <a:buClrTx/>
              <a:buFontTx/>
              <a:buNone/>
            </a:pPr>
            <a:r>
              <a:rPr lang="fi-FI" altLang="en-US" sz="1800" b="1">
                <a:latin typeface="Arial" panose="020B0604020202020204" pitchFamily="34" charset="0"/>
                <a:ea typeface="Arial Unicode MS" panose="020B0604020202020204" pitchFamily="34" charset="-128"/>
                <a:cs typeface="Arial Unicode MS" panose="020B0604020202020204" pitchFamily="34" charset="-128"/>
              </a:rPr>
              <a:t>3500 - 3800 kHz (80 m)</a:t>
            </a:r>
            <a:br>
              <a:rPr lang="fi-FI" altLang="en-US" sz="1800" b="1">
                <a:latin typeface="Arial" panose="020B0604020202020204" pitchFamily="34" charset="0"/>
                <a:ea typeface="Arial Unicode MS" panose="020B0604020202020204" pitchFamily="34" charset="-128"/>
                <a:cs typeface="Arial Unicode MS" panose="020B0604020202020204" pitchFamily="34" charset="-128"/>
              </a:rPr>
            </a:br>
            <a:r>
              <a:rPr lang="fi-FI" altLang="en-US" sz="1800" b="1">
                <a:latin typeface="Arial" panose="020B0604020202020204" pitchFamily="34" charset="0"/>
                <a:ea typeface="Arial Unicode MS" panose="020B0604020202020204" pitchFamily="34" charset="-128"/>
                <a:cs typeface="Arial Unicode MS" panose="020B0604020202020204" pitchFamily="34" charset="-128"/>
              </a:rPr>
              <a:t>Perusluokka 120 W Yleisluokka 1500 W</a:t>
            </a:r>
            <a:br>
              <a:rPr lang="fi-FI" altLang="en-US" sz="800" b="1">
                <a:latin typeface="Arial" panose="020B0604020202020204" pitchFamily="34" charset="0"/>
                <a:ea typeface="Arial Unicode MS" panose="020B0604020202020204" pitchFamily="34" charset="-128"/>
                <a:cs typeface="Arial Unicode MS" panose="020B0604020202020204" pitchFamily="34" charset="-128"/>
              </a:rPr>
            </a:br>
            <a:endParaRPr lang="fi-FI" altLang="en-US" sz="800" b="1">
              <a:latin typeface="Arial" panose="020B0604020202020204" pitchFamily="34" charset="0"/>
              <a:ea typeface="Arial Unicode MS" panose="020B0604020202020204" pitchFamily="34" charset="-128"/>
              <a:cs typeface="Arial Unicode MS" panose="020B0604020202020204" pitchFamily="34" charset="-128"/>
            </a:endParaRPr>
          </a:p>
          <a:p>
            <a:pPr algn="ctr" eaLnBrk="0" hangingPunct="0">
              <a:buClrTx/>
              <a:buFontTx/>
              <a:buNone/>
            </a:pPr>
            <a:r>
              <a:rPr lang="fi-FI" altLang="en-US" sz="1800" b="1">
                <a:latin typeface="Arial" panose="020B0604020202020204" pitchFamily="34" charset="0"/>
                <a:ea typeface="Arial Unicode MS" panose="020B0604020202020204" pitchFamily="34" charset="-128"/>
                <a:cs typeface="Arial Unicode MS" panose="020B0604020202020204" pitchFamily="34" charset="-128"/>
              </a:rPr>
              <a:t>7000 - 7200 kHz (40 m)</a:t>
            </a:r>
            <a:br>
              <a:rPr lang="fi-FI" altLang="en-US" sz="1800" b="1">
                <a:latin typeface="Arial" panose="020B0604020202020204" pitchFamily="34" charset="0"/>
                <a:ea typeface="Arial Unicode MS" panose="020B0604020202020204" pitchFamily="34" charset="-128"/>
                <a:cs typeface="Arial Unicode MS" panose="020B0604020202020204" pitchFamily="34" charset="-128"/>
              </a:rPr>
            </a:br>
            <a:r>
              <a:rPr lang="fi-FI" altLang="en-US" sz="1800" b="1">
                <a:latin typeface="Arial" panose="020B0604020202020204" pitchFamily="34" charset="0"/>
                <a:ea typeface="Arial Unicode MS" panose="020B0604020202020204" pitchFamily="34" charset="-128"/>
                <a:cs typeface="Arial Unicode MS" panose="020B0604020202020204" pitchFamily="34" charset="-128"/>
              </a:rPr>
              <a:t>Perusluokka 120 W Yleisluokka 1500 W</a:t>
            </a:r>
            <a:br>
              <a:rPr lang="fi-FI" altLang="en-US" sz="800" b="1">
                <a:latin typeface="Arial" panose="020B0604020202020204" pitchFamily="34" charset="0"/>
                <a:ea typeface="Arial Unicode MS" panose="020B0604020202020204" pitchFamily="34" charset="-128"/>
                <a:cs typeface="Arial Unicode MS" panose="020B0604020202020204" pitchFamily="34" charset="-128"/>
              </a:rPr>
            </a:br>
            <a:endParaRPr lang="fi-FI" altLang="en-US" sz="800" b="1">
              <a:latin typeface="Arial" panose="020B0604020202020204" pitchFamily="34" charset="0"/>
              <a:ea typeface="Arial Unicode MS" panose="020B0604020202020204" pitchFamily="34" charset="-128"/>
              <a:cs typeface="Arial Unicode MS" panose="020B0604020202020204" pitchFamily="34" charset="-128"/>
            </a:endParaRPr>
          </a:p>
          <a:p>
            <a:pPr algn="ctr" eaLnBrk="0" hangingPunct="0">
              <a:lnSpc>
                <a:spcPct val="90000"/>
              </a:lnSpc>
              <a:buClrTx/>
              <a:buFontTx/>
              <a:buNone/>
            </a:pPr>
            <a:r>
              <a:rPr lang="fi-FI" altLang="en-US" sz="1800" b="1">
                <a:latin typeface="Arial" panose="020B0604020202020204" pitchFamily="34" charset="0"/>
              </a:rPr>
              <a:t>10100 - 10150 kHz (30 m)</a:t>
            </a:r>
            <a:br>
              <a:rPr lang="fi-FI" altLang="en-US" sz="1800" b="1">
                <a:latin typeface="Arial" panose="020B0604020202020204" pitchFamily="34" charset="0"/>
              </a:rPr>
            </a:br>
            <a:r>
              <a:rPr lang="fi-FI" altLang="en-US" sz="1800" b="1">
                <a:latin typeface="Arial" panose="020B0604020202020204" pitchFamily="34" charset="0"/>
              </a:rPr>
              <a:t>Perusluokka 120 W Yleisluokka 1500 W</a:t>
            </a:r>
          </a:p>
          <a:p>
            <a:pPr algn="ctr" eaLnBrk="0" hangingPunct="0">
              <a:buClrTx/>
              <a:buFontTx/>
              <a:buNone/>
            </a:pPr>
            <a:endParaRPr lang="fi-FI" altLang="en-US" sz="800" b="1">
              <a:latin typeface="Arial" panose="020B0604020202020204" pitchFamily="34" charset="0"/>
            </a:endParaRPr>
          </a:p>
          <a:p>
            <a:pPr algn="ctr" eaLnBrk="0" hangingPunct="0">
              <a:lnSpc>
                <a:spcPct val="80000"/>
              </a:lnSpc>
              <a:buClrTx/>
              <a:buFontTx/>
              <a:buNone/>
            </a:pPr>
            <a:r>
              <a:rPr lang="fi-FI" altLang="en-US" sz="1800" b="1">
                <a:latin typeface="Arial" panose="020B0604020202020204" pitchFamily="34" charset="0"/>
                <a:ea typeface="Arial Unicode MS" panose="020B0604020202020204" pitchFamily="34" charset="-128"/>
                <a:cs typeface="Arial Unicode MS" panose="020B0604020202020204" pitchFamily="34" charset="-128"/>
              </a:rPr>
              <a:t>14000 - 14350 kHz (20 m)</a:t>
            </a:r>
            <a:br>
              <a:rPr lang="fi-FI" altLang="en-US" sz="1800" b="1">
                <a:latin typeface="Arial" panose="020B0604020202020204" pitchFamily="34" charset="0"/>
                <a:ea typeface="Arial Unicode MS" panose="020B0604020202020204" pitchFamily="34" charset="-128"/>
                <a:cs typeface="Arial Unicode MS" panose="020B0604020202020204" pitchFamily="34" charset="-128"/>
              </a:rPr>
            </a:br>
            <a:r>
              <a:rPr lang="fi-FI" altLang="en-US" sz="1800" b="1">
                <a:latin typeface="Arial" panose="020B0604020202020204" pitchFamily="34" charset="0"/>
                <a:ea typeface="Arial Unicode MS" panose="020B0604020202020204" pitchFamily="34" charset="-128"/>
                <a:cs typeface="Arial Unicode MS" panose="020B0604020202020204" pitchFamily="34" charset="-128"/>
              </a:rPr>
              <a:t>Perusluokka 120 W Yleisluokka 1500 W</a:t>
            </a:r>
          </a:p>
          <a:p>
            <a:pPr algn="ctr" eaLnBrk="0" hangingPunct="0">
              <a:lnSpc>
                <a:spcPct val="80000"/>
              </a:lnSpc>
              <a:buClrTx/>
              <a:buFontTx/>
              <a:buNone/>
            </a:pPr>
            <a:endParaRPr lang="fi-FI" altLang="en-US" sz="800" b="1">
              <a:latin typeface="Arial" panose="020B0604020202020204" pitchFamily="34" charset="0"/>
            </a:endParaRPr>
          </a:p>
          <a:p>
            <a:pPr algn="ctr" eaLnBrk="0" hangingPunct="0">
              <a:lnSpc>
                <a:spcPct val="80000"/>
              </a:lnSpc>
              <a:buClrTx/>
              <a:buFontTx/>
              <a:buNone/>
            </a:pPr>
            <a:r>
              <a:rPr lang="fi-FI" altLang="en-US" sz="1800" b="1">
                <a:latin typeface="Arial" panose="020B0604020202020204" pitchFamily="34" charset="0"/>
                <a:ea typeface="Arial Unicode MS" panose="020B0604020202020204" pitchFamily="34" charset="-128"/>
                <a:cs typeface="Arial Unicode MS" panose="020B0604020202020204" pitchFamily="34" charset="-128"/>
              </a:rPr>
              <a:t>18068 - 18168 kHz (17 m)</a:t>
            </a:r>
            <a:br>
              <a:rPr lang="fi-FI" altLang="en-US" sz="1800" b="1">
                <a:latin typeface="Arial" panose="020B0604020202020204" pitchFamily="34" charset="0"/>
                <a:ea typeface="Arial Unicode MS" panose="020B0604020202020204" pitchFamily="34" charset="-128"/>
                <a:cs typeface="Arial Unicode MS" panose="020B0604020202020204" pitchFamily="34" charset="-128"/>
              </a:rPr>
            </a:br>
            <a:r>
              <a:rPr lang="fi-FI" altLang="en-US" sz="1800" b="1">
                <a:latin typeface="Arial" panose="020B0604020202020204" pitchFamily="34" charset="0"/>
                <a:ea typeface="Arial Unicode MS" panose="020B0604020202020204" pitchFamily="34" charset="-128"/>
                <a:cs typeface="Arial Unicode MS" panose="020B0604020202020204" pitchFamily="34" charset="-128"/>
              </a:rPr>
              <a:t>Perusluokka 120 W Yleisluokka 1500 W</a:t>
            </a:r>
          </a:p>
          <a:p>
            <a:pPr algn="ctr" eaLnBrk="0" hangingPunct="0">
              <a:lnSpc>
                <a:spcPct val="80000"/>
              </a:lnSpc>
              <a:buClrTx/>
              <a:buFontTx/>
              <a:buNone/>
            </a:pPr>
            <a:endParaRPr lang="fi-FI" altLang="en-US" sz="800" b="1">
              <a:latin typeface="Arial" panose="020B0604020202020204" pitchFamily="34" charset="0"/>
            </a:endParaRPr>
          </a:p>
          <a:p>
            <a:pPr algn="ctr" eaLnBrk="0" hangingPunct="0">
              <a:lnSpc>
                <a:spcPct val="90000"/>
              </a:lnSpc>
              <a:buClrTx/>
              <a:buFontTx/>
              <a:buNone/>
            </a:pPr>
            <a:r>
              <a:rPr lang="fi-FI" altLang="en-US" sz="1800" b="1">
                <a:latin typeface="Arial" panose="020B0604020202020204" pitchFamily="34" charset="0"/>
                <a:ea typeface="Arial Unicode MS" panose="020B0604020202020204" pitchFamily="34" charset="-128"/>
                <a:cs typeface="Arial Unicode MS" panose="020B0604020202020204" pitchFamily="34" charset="-128"/>
              </a:rPr>
              <a:t>21000 - 21450 kHz (15 m)</a:t>
            </a:r>
            <a:br>
              <a:rPr lang="fi-FI" altLang="en-US" sz="1800" b="1">
                <a:latin typeface="Arial" panose="020B0604020202020204" pitchFamily="34" charset="0"/>
                <a:ea typeface="Arial Unicode MS" panose="020B0604020202020204" pitchFamily="34" charset="-128"/>
                <a:cs typeface="Arial Unicode MS" panose="020B0604020202020204" pitchFamily="34" charset="-128"/>
              </a:rPr>
            </a:br>
            <a:r>
              <a:rPr lang="fi-FI" altLang="en-US" sz="1800" b="1">
                <a:latin typeface="Arial" panose="020B0604020202020204" pitchFamily="34" charset="0"/>
                <a:ea typeface="Arial Unicode MS" panose="020B0604020202020204" pitchFamily="34" charset="-128"/>
                <a:cs typeface="Arial Unicode MS" panose="020B0604020202020204" pitchFamily="34" charset="-128"/>
              </a:rPr>
              <a:t>Perusluokka 120 W Yleisluokka 1500 W</a:t>
            </a:r>
            <a:br>
              <a:rPr lang="fi-FI" altLang="en-US" sz="800" b="1">
                <a:latin typeface="Arial" panose="020B0604020202020204" pitchFamily="34" charset="0"/>
                <a:ea typeface="Arial Unicode MS" panose="020B0604020202020204" pitchFamily="34" charset="-128"/>
                <a:cs typeface="Arial Unicode MS" panose="020B0604020202020204" pitchFamily="34" charset="-128"/>
              </a:rPr>
            </a:br>
            <a:endParaRPr lang="fi-FI" altLang="en-US" sz="800" b="1">
              <a:latin typeface="Arial" panose="020B0604020202020204" pitchFamily="34" charset="0"/>
              <a:ea typeface="Arial Unicode MS" panose="020B0604020202020204" pitchFamily="34" charset="-128"/>
              <a:cs typeface="Arial Unicode MS" panose="020B0604020202020204" pitchFamily="34" charset="-128"/>
            </a:endParaRPr>
          </a:p>
          <a:p>
            <a:pPr algn="ctr" eaLnBrk="0" hangingPunct="0">
              <a:lnSpc>
                <a:spcPct val="90000"/>
              </a:lnSpc>
              <a:buClrTx/>
              <a:buFontTx/>
              <a:buNone/>
            </a:pPr>
            <a:r>
              <a:rPr lang="fi-FI" altLang="en-US" sz="1800" b="1">
                <a:latin typeface="Arial" panose="020B0604020202020204" pitchFamily="34" charset="0"/>
                <a:ea typeface="Arial Unicode MS" panose="020B0604020202020204" pitchFamily="34" charset="-128"/>
                <a:cs typeface="Arial Unicode MS" panose="020B0604020202020204" pitchFamily="34" charset="-128"/>
              </a:rPr>
              <a:t>24890 - 24990 kHz (12 m)</a:t>
            </a:r>
            <a:br>
              <a:rPr lang="fi-FI" altLang="en-US" sz="1800" b="1">
                <a:latin typeface="Arial" panose="020B0604020202020204" pitchFamily="34" charset="0"/>
                <a:ea typeface="Arial Unicode MS" panose="020B0604020202020204" pitchFamily="34" charset="-128"/>
                <a:cs typeface="Arial Unicode MS" panose="020B0604020202020204" pitchFamily="34" charset="-128"/>
              </a:rPr>
            </a:br>
            <a:r>
              <a:rPr lang="fi-FI" altLang="en-US" sz="1800" b="1">
                <a:latin typeface="Arial" panose="020B0604020202020204" pitchFamily="34" charset="0"/>
                <a:ea typeface="Arial Unicode MS" panose="020B0604020202020204" pitchFamily="34" charset="-128"/>
                <a:cs typeface="Arial Unicode MS" panose="020B0604020202020204" pitchFamily="34" charset="-128"/>
              </a:rPr>
              <a:t>Perusluokka 120 W Yleisluokka 1500 W</a:t>
            </a:r>
          </a:p>
          <a:p>
            <a:pPr algn="ctr" eaLnBrk="0" hangingPunct="0">
              <a:lnSpc>
                <a:spcPct val="90000"/>
              </a:lnSpc>
              <a:buClrTx/>
              <a:buFontTx/>
              <a:buNone/>
            </a:pPr>
            <a:endParaRPr lang="fi-FI" altLang="en-US" sz="800" b="1">
              <a:latin typeface="Arial" panose="020B0604020202020204" pitchFamily="34" charset="0"/>
            </a:endParaRPr>
          </a:p>
          <a:p>
            <a:pPr algn="ctr" eaLnBrk="0" hangingPunct="0">
              <a:lnSpc>
                <a:spcPct val="90000"/>
              </a:lnSpc>
              <a:buClrTx/>
              <a:buFontTx/>
              <a:buNone/>
            </a:pPr>
            <a:r>
              <a:rPr lang="fi-FI" altLang="en-US" sz="1800" b="1">
                <a:latin typeface="Arial" panose="020B0604020202020204" pitchFamily="34" charset="0"/>
                <a:ea typeface="Arial Unicode MS" panose="020B0604020202020204" pitchFamily="34" charset="-128"/>
                <a:cs typeface="Arial Unicode MS" panose="020B0604020202020204" pitchFamily="34" charset="-128"/>
              </a:rPr>
              <a:t>28000 - 29700 kHz (10 m)</a:t>
            </a:r>
            <a:br>
              <a:rPr lang="fi-FI" altLang="en-US" sz="1800" b="1">
                <a:latin typeface="Arial" panose="020B0604020202020204" pitchFamily="34" charset="0"/>
                <a:ea typeface="Arial Unicode MS" panose="020B0604020202020204" pitchFamily="34" charset="-128"/>
                <a:cs typeface="Arial Unicode MS" panose="020B0604020202020204" pitchFamily="34" charset="-128"/>
              </a:rPr>
            </a:br>
            <a:r>
              <a:rPr lang="fi-FI" altLang="en-US" sz="1800" b="1">
                <a:latin typeface="Arial" panose="020B0604020202020204" pitchFamily="34" charset="0"/>
                <a:ea typeface="Arial Unicode MS" panose="020B0604020202020204" pitchFamily="34" charset="-128"/>
                <a:cs typeface="Arial Unicode MS" panose="020B0604020202020204" pitchFamily="34" charset="-128"/>
              </a:rPr>
              <a:t>Perusluokka 120 W Yleisluokka 1500 W</a:t>
            </a:r>
            <a:br>
              <a:rPr lang="fi-FI" altLang="en-US" sz="1800" b="1">
                <a:latin typeface="Arial" panose="020B0604020202020204" pitchFamily="34" charset="0"/>
                <a:ea typeface="Arial Unicode MS" panose="020B0604020202020204" pitchFamily="34" charset="-128"/>
                <a:cs typeface="Arial Unicode MS" panose="020B0604020202020204" pitchFamily="34" charset="-128"/>
              </a:rPr>
            </a:br>
            <a:endParaRPr lang="fi-FI" altLang="en-US" sz="1800" b="1">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34818" name="Text Box 2">
            <a:extLst>
              <a:ext uri="{FF2B5EF4-FFF2-40B4-BE49-F238E27FC236}">
                <a16:creationId xmlns:a16="http://schemas.microsoft.com/office/drawing/2014/main" id="{05E9424A-3053-0ECA-6232-A8B403083E79}"/>
              </a:ext>
            </a:extLst>
          </p:cNvPr>
          <p:cNvSpPr txBox="1">
            <a:spLocks noChangeArrowheads="1"/>
          </p:cNvSpPr>
          <p:nvPr/>
        </p:nvSpPr>
        <p:spPr bwMode="auto">
          <a:xfrm>
            <a:off x="681038" y="533400"/>
            <a:ext cx="7772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500"/>
              </a:spcBef>
              <a:buClrTx/>
              <a:buFontTx/>
              <a:buNone/>
            </a:pPr>
            <a:r>
              <a:rPr lang="fi-FI" altLang="en-US" b="1">
                <a:solidFill>
                  <a:srgbClr val="CC3300"/>
                </a:solidFill>
                <a:latin typeface="Arial" panose="020B0604020202020204" pitchFamily="34" charset="0"/>
              </a:rPr>
              <a:t>Taajuudet</a:t>
            </a:r>
          </a:p>
        </p:txBody>
      </p:sp>
      <p:pic>
        <p:nvPicPr>
          <p:cNvPr id="34819" name="Picture 3">
            <a:extLst>
              <a:ext uri="{FF2B5EF4-FFF2-40B4-BE49-F238E27FC236}">
                <a16:creationId xmlns:a16="http://schemas.microsoft.com/office/drawing/2014/main" id="{65733846-8FA5-4414-B2B3-5ED4FA067C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8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0" name="Text Box 4">
            <a:extLst>
              <a:ext uri="{FF2B5EF4-FFF2-40B4-BE49-F238E27FC236}">
                <a16:creationId xmlns:a16="http://schemas.microsoft.com/office/drawing/2014/main" id="{01092C5E-EEFA-B5BB-9FA9-B266E2FA73C0}"/>
              </a:ext>
            </a:extLst>
          </p:cNvPr>
          <p:cNvSpPr txBox="1">
            <a:spLocks noChangeArrowheads="1"/>
          </p:cNvSpPr>
          <p:nvPr/>
        </p:nvSpPr>
        <p:spPr bwMode="auto">
          <a:xfrm>
            <a:off x="0" y="806450"/>
            <a:ext cx="19050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000"/>
              </a:spcBef>
              <a:buClrTx/>
              <a:buFontTx/>
              <a:buNone/>
            </a:pPr>
            <a:r>
              <a:rPr lang="fi-FI" altLang="en-US" sz="1600" b="1">
                <a:solidFill>
                  <a:srgbClr val="3333CC"/>
                </a:solidFill>
                <a:latin typeface="Arial" panose="020B0604020202020204" pitchFamily="34" charset="0"/>
              </a:rPr>
              <a:t>OH3AC</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Text Box 1">
            <a:extLst>
              <a:ext uri="{FF2B5EF4-FFF2-40B4-BE49-F238E27FC236}">
                <a16:creationId xmlns:a16="http://schemas.microsoft.com/office/drawing/2014/main" id="{D2070D17-A542-B4ED-724C-34A0274345BB}"/>
              </a:ext>
            </a:extLst>
          </p:cNvPr>
          <p:cNvSpPr txBox="1">
            <a:spLocks noChangeArrowheads="1"/>
          </p:cNvSpPr>
          <p:nvPr/>
        </p:nvSpPr>
        <p:spPr bwMode="auto">
          <a:xfrm>
            <a:off x="695325" y="533400"/>
            <a:ext cx="7772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500"/>
              </a:spcBef>
              <a:buClrTx/>
              <a:buFontTx/>
              <a:buNone/>
            </a:pPr>
            <a:r>
              <a:rPr lang="fi-FI" altLang="en-US" b="1">
                <a:solidFill>
                  <a:srgbClr val="CC3300"/>
                </a:solidFill>
                <a:latin typeface="Arial" panose="020B0604020202020204" pitchFamily="34" charset="0"/>
              </a:rPr>
              <a:t>Taajuudet</a:t>
            </a:r>
          </a:p>
        </p:txBody>
      </p:sp>
      <p:sp>
        <p:nvSpPr>
          <p:cNvPr id="35842" name="Rectangle 2">
            <a:extLst>
              <a:ext uri="{FF2B5EF4-FFF2-40B4-BE49-F238E27FC236}">
                <a16:creationId xmlns:a16="http://schemas.microsoft.com/office/drawing/2014/main" id="{24553EF3-642D-CF7C-858A-2EF42270F3B5}"/>
              </a:ext>
            </a:extLst>
          </p:cNvPr>
          <p:cNvSpPr>
            <a:spLocks noChangeArrowheads="1"/>
          </p:cNvSpPr>
          <p:nvPr/>
        </p:nvSpPr>
        <p:spPr bwMode="auto">
          <a:xfrm>
            <a:off x="2286000" y="1430338"/>
            <a:ext cx="4572000" cy="417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eaLnBrk="0" hangingPunct="0">
              <a:spcBef>
                <a:spcPts val="1125"/>
              </a:spcBef>
              <a:buClrTx/>
              <a:buFontTx/>
              <a:buNone/>
            </a:pPr>
            <a:r>
              <a:rPr lang="fi-FI" altLang="en-US" sz="1800" b="1">
                <a:latin typeface="Arial" panose="020B0604020202020204" pitchFamily="34" charset="0"/>
              </a:rPr>
              <a:t>50 - 52 MHz ( 6 m)</a:t>
            </a:r>
            <a:br>
              <a:rPr lang="fi-FI" altLang="en-US" sz="1800" b="1">
                <a:latin typeface="Arial" panose="020B0604020202020204" pitchFamily="34" charset="0"/>
              </a:rPr>
            </a:br>
            <a:r>
              <a:rPr lang="fi-FI" altLang="en-US" sz="1800" b="1">
                <a:latin typeface="Arial" panose="020B0604020202020204" pitchFamily="34" charset="0"/>
              </a:rPr>
              <a:t>Yleisluokka 150 W</a:t>
            </a:r>
            <a:br>
              <a:rPr lang="fi-FI" altLang="en-US" sz="1800" b="1">
                <a:latin typeface="Arial" panose="020B0604020202020204" pitchFamily="34" charset="0"/>
              </a:rPr>
            </a:br>
            <a:r>
              <a:rPr lang="fi-FI" altLang="en-US" sz="1800" b="1">
                <a:latin typeface="Arial" panose="020B0604020202020204" pitchFamily="34" charset="0"/>
              </a:rPr>
              <a:t>Perusluokka 30 W</a:t>
            </a:r>
          </a:p>
          <a:p>
            <a:pPr algn="ctr" eaLnBrk="0" hangingPunct="0">
              <a:spcBef>
                <a:spcPts val="1125"/>
              </a:spcBef>
              <a:buClrTx/>
              <a:buFontTx/>
              <a:buNone/>
            </a:pPr>
            <a:r>
              <a:rPr lang="fi-FI" altLang="en-US" sz="1800" b="1">
                <a:latin typeface="Arial" panose="020B0604020202020204" pitchFamily="34" charset="0"/>
              </a:rPr>
              <a:t>144 - 146 MHz ( 2 m)</a:t>
            </a:r>
            <a:br>
              <a:rPr lang="fi-FI" altLang="en-US" sz="1800" b="1">
                <a:latin typeface="Arial" panose="020B0604020202020204" pitchFamily="34" charset="0"/>
              </a:rPr>
            </a:br>
            <a:r>
              <a:rPr lang="fi-FI" altLang="en-US" sz="1800" b="1">
                <a:latin typeface="Arial" panose="020B0604020202020204" pitchFamily="34" charset="0"/>
              </a:rPr>
              <a:t>Yleisluokka 150 W</a:t>
            </a:r>
            <a:br>
              <a:rPr lang="fi-FI" altLang="en-US" sz="1800" b="1">
                <a:latin typeface="Arial" panose="020B0604020202020204" pitchFamily="34" charset="0"/>
              </a:rPr>
            </a:br>
            <a:r>
              <a:rPr lang="fi-FI" altLang="en-US" sz="1800" b="1">
                <a:latin typeface="Arial" panose="020B0604020202020204" pitchFamily="34" charset="0"/>
              </a:rPr>
              <a:t>Perusluokka 30 W</a:t>
            </a:r>
          </a:p>
          <a:p>
            <a:pPr algn="ctr" eaLnBrk="0" hangingPunct="0">
              <a:spcBef>
                <a:spcPts val="625"/>
              </a:spcBef>
              <a:buClrTx/>
              <a:buFontTx/>
              <a:buNone/>
            </a:pPr>
            <a:endParaRPr lang="fi-FI" altLang="en-US" sz="1000" b="1">
              <a:latin typeface="Arial" panose="020B0604020202020204" pitchFamily="34" charset="0"/>
            </a:endParaRPr>
          </a:p>
          <a:p>
            <a:pPr algn="ctr" eaLnBrk="0" hangingPunct="0">
              <a:buClrTx/>
              <a:buFontTx/>
              <a:buNone/>
            </a:pPr>
            <a:r>
              <a:rPr lang="fi-FI" altLang="en-US" sz="1800" b="1">
                <a:latin typeface="Arial" panose="020B0604020202020204" pitchFamily="34" charset="0"/>
              </a:rPr>
              <a:t>432 - 435 MHz ( 70 cm)</a:t>
            </a:r>
          </a:p>
          <a:p>
            <a:pPr algn="ctr" eaLnBrk="0" hangingPunct="0">
              <a:buClrTx/>
              <a:buFontTx/>
              <a:buNone/>
            </a:pPr>
            <a:r>
              <a:rPr lang="fi-FI" altLang="en-US" sz="1800" b="1">
                <a:latin typeface="Arial" panose="020B0604020202020204" pitchFamily="34" charset="0"/>
              </a:rPr>
              <a:t>Yleisluokka 150 W</a:t>
            </a:r>
            <a:br>
              <a:rPr lang="fi-FI" altLang="en-US" sz="1800" b="1">
                <a:latin typeface="Arial" panose="020B0604020202020204" pitchFamily="34" charset="0"/>
              </a:rPr>
            </a:br>
            <a:r>
              <a:rPr lang="fi-FI" altLang="en-US" sz="1800" b="1">
                <a:latin typeface="Arial" panose="020B0604020202020204" pitchFamily="34" charset="0"/>
              </a:rPr>
              <a:t>Perusluokka 30 W</a:t>
            </a:r>
          </a:p>
          <a:p>
            <a:pPr algn="ctr" eaLnBrk="0" hangingPunct="0">
              <a:spcBef>
                <a:spcPts val="1125"/>
              </a:spcBef>
              <a:buClrTx/>
              <a:buFontTx/>
              <a:buNone/>
            </a:pPr>
            <a:r>
              <a:rPr lang="fi-FI" altLang="en-US" sz="1800" b="1">
                <a:latin typeface="Arial" panose="020B0604020202020204" pitchFamily="34" charset="0"/>
              </a:rPr>
              <a:t>                                                                                                                                                                                                                                                            </a:t>
            </a:r>
          </a:p>
        </p:txBody>
      </p:sp>
      <p:pic>
        <p:nvPicPr>
          <p:cNvPr id="35843" name="Picture 3">
            <a:extLst>
              <a:ext uri="{FF2B5EF4-FFF2-40B4-BE49-F238E27FC236}">
                <a16:creationId xmlns:a16="http://schemas.microsoft.com/office/drawing/2014/main" id="{E4A63680-C687-ED5A-025F-CC89AFBFB3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8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4" name="Text Box 4">
            <a:extLst>
              <a:ext uri="{FF2B5EF4-FFF2-40B4-BE49-F238E27FC236}">
                <a16:creationId xmlns:a16="http://schemas.microsoft.com/office/drawing/2014/main" id="{3DB61EEA-02DF-6F56-56B3-71761179F759}"/>
              </a:ext>
            </a:extLst>
          </p:cNvPr>
          <p:cNvSpPr txBox="1">
            <a:spLocks noChangeArrowheads="1"/>
          </p:cNvSpPr>
          <p:nvPr/>
        </p:nvSpPr>
        <p:spPr bwMode="auto">
          <a:xfrm>
            <a:off x="0" y="806450"/>
            <a:ext cx="19050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000"/>
              </a:spcBef>
              <a:buClrTx/>
              <a:buFontTx/>
              <a:buNone/>
            </a:pPr>
            <a:r>
              <a:rPr lang="fi-FI" altLang="en-US" sz="1600" b="1">
                <a:solidFill>
                  <a:srgbClr val="3333CC"/>
                </a:solidFill>
                <a:latin typeface="Arial" panose="020B0604020202020204" pitchFamily="34" charset="0"/>
              </a:rPr>
              <a:t>OH3AC</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161B653E-C56D-3147-1CDA-4FE2053115A0}"/>
              </a:ext>
            </a:extLst>
          </p:cNvPr>
          <p:cNvSpPr>
            <a:spLocks noChangeArrowheads="1"/>
          </p:cNvSpPr>
          <p:nvPr/>
        </p:nvSpPr>
        <p:spPr bwMode="auto">
          <a:xfrm>
            <a:off x="895350" y="1319213"/>
            <a:ext cx="7486650" cy="498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8760" rIns="0" bIns="15876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buClrTx/>
              <a:buFontTx/>
              <a:buNone/>
            </a:pPr>
            <a:r>
              <a:rPr lang="fi-FI" altLang="en-US" sz="1800" b="1">
                <a:latin typeface="Arial" panose="020B0604020202020204" pitchFamily="34" charset="0"/>
              </a:rPr>
              <a:t>Radiolähettimen käyttö häiriötarkoituksessa on tietysti aina ja ehdottomasti kielletty. Kuitenkin radiolähetin lähettää myös lähetystaajuuden monikertoja eli harmonisia taajuuksia, jotka voivat häiritä esim. televisiota. Tällöin kuva voi muuttua pelkiksi aalloiksi. Kyseessä ei välttämättä ole radioamatöörilähettimen vika, koska myös vastaanottimessa voi olla vikoja. </a:t>
            </a:r>
          </a:p>
          <a:p>
            <a:pPr>
              <a:buClrTx/>
              <a:buFontTx/>
              <a:buNone/>
            </a:pPr>
            <a:endParaRPr lang="fi-FI" altLang="en-US" sz="1800" b="1">
              <a:latin typeface="Arial" panose="020B0604020202020204" pitchFamily="34" charset="0"/>
            </a:endParaRPr>
          </a:p>
          <a:p>
            <a:pPr>
              <a:buClrTx/>
              <a:buFontTx/>
              <a:buNone/>
            </a:pPr>
            <a:r>
              <a:rPr lang="fi-FI" altLang="en-US" sz="1800" b="1">
                <a:latin typeface="Arial" panose="020B0604020202020204" pitchFamily="34" charset="0"/>
              </a:rPr>
              <a:t>Kaikissa tapauksissa radioamatöörin velvollisuus on neuvotella ja avustaa häirittyä. Oikeuteen saakka ei tarvitse mennä vaan hankalissa häiriötapauksissa voi pyytää apua Viestintävirastolta, joka voi antaa erityismääräyksiä häiriöiden poistamiseksi. </a:t>
            </a:r>
          </a:p>
          <a:p>
            <a:pPr>
              <a:buClrTx/>
              <a:buFontTx/>
              <a:buNone/>
            </a:pPr>
            <a:endParaRPr lang="fi-FI" altLang="en-US" sz="1800" b="1">
              <a:latin typeface="Arial" panose="020B0604020202020204" pitchFamily="34" charset="0"/>
            </a:endParaRPr>
          </a:p>
          <a:p>
            <a:pPr>
              <a:buClrTx/>
              <a:buFontTx/>
              <a:buNone/>
            </a:pPr>
            <a:r>
              <a:rPr lang="fi-FI" altLang="en-US" sz="1800" b="1">
                <a:latin typeface="Arial" panose="020B0604020202020204" pitchFamily="34" charset="0"/>
              </a:rPr>
              <a:t>Olet velvollinen keskeyttämään lähetyksen, mikäli se häiritsee turvallisuusliikennettä ja aina on parasta lopettaa lähetys, häiritsi se ketä tahansa. Radiolähettien harhalähetteille on määrätty sekä absoluuttiset että suhteettiset rajat. </a:t>
            </a:r>
          </a:p>
          <a:p>
            <a:pPr eaLnBrk="0" hangingPunct="0">
              <a:buClrTx/>
              <a:buFontTx/>
              <a:buNone/>
            </a:pPr>
            <a:endParaRPr lang="fi-FI" altLang="en-US" sz="1800" b="1">
              <a:latin typeface="Arial" panose="020B0604020202020204" pitchFamily="34" charset="0"/>
            </a:endParaRPr>
          </a:p>
        </p:txBody>
      </p:sp>
      <p:sp>
        <p:nvSpPr>
          <p:cNvPr id="36866" name="Text Box 2">
            <a:extLst>
              <a:ext uri="{FF2B5EF4-FFF2-40B4-BE49-F238E27FC236}">
                <a16:creationId xmlns:a16="http://schemas.microsoft.com/office/drawing/2014/main" id="{23649D4C-1124-B727-FE00-7B2DBD247BB6}"/>
              </a:ext>
            </a:extLst>
          </p:cNvPr>
          <p:cNvSpPr txBox="1">
            <a:spLocks noChangeArrowheads="1"/>
          </p:cNvSpPr>
          <p:nvPr/>
        </p:nvSpPr>
        <p:spPr bwMode="auto">
          <a:xfrm>
            <a:off x="681038" y="533400"/>
            <a:ext cx="7772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500"/>
              </a:spcBef>
              <a:buClrTx/>
              <a:buFontTx/>
              <a:buNone/>
            </a:pPr>
            <a:r>
              <a:rPr lang="fi-FI" altLang="en-US" b="1">
                <a:solidFill>
                  <a:srgbClr val="CC3300"/>
                </a:solidFill>
                <a:latin typeface="Arial" panose="020B0604020202020204" pitchFamily="34" charset="0"/>
              </a:rPr>
              <a:t>Häiriöt</a:t>
            </a:r>
          </a:p>
        </p:txBody>
      </p:sp>
      <p:pic>
        <p:nvPicPr>
          <p:cNvPr id="36867" name="Picture 3">
            <a:extLst>
              <a:ext uri="{FF2B5EF4-FFF2-40B4-BE49-F238E27FC236}">
                <a16:creationId xmlns:a16="http://schemas.microsoft.com/office/drawing/2014/main" id="{96F9FC6A-64BD-AA81-75F9-AFBB75F9EC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8288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68" name="Text Box 4">
            <a:extLst>
              <a:ext uri="{FF2B5EF4-FFF2-40B4-BE49-F238E27FC236}">
                <a16:creationId xmlns:a16="http://schemas.microsoft.com/office/drawing/2014/main" id="{32D0D89C-A130-E67C-110C-9C0D76B125DA}"/>
              </a:ext>
            </a:extLst>
          </p:cNvPr>
          <p:cNvSpPr txBox="1">
            <a:spLocks noChangeArrowheads="1"/>
          </p:cNvSpPr>
          <p:nvPr/>
        </p:nvSpPr>
        <p:spPr bwMode="auto">
          <a:xfrm>
            <a:off x="0" y="806450"/>
            <a:ext cx="19050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000"/>
              </a:spcBef>
              <a:buClrTx/>
              <a:buFontTx/>
              <a:buNone/>
            </a:pPr>
            <a:r>
              <a:rPr lang="fi-FI" altLang="en-US" sz="1600" b="1">
                <a:solidFill>
                  <a:srgbClr val="3333CC"/>
                </a:solidFill>
                <a:latin typeface="Arial" panose="020B0604020202020204" pitchFamily="34" charset="0"/>
              </a:rPr>
              <a:t>OH3AC</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id="{A0FD1947-3D24-C090-E48F-3980A48CFC30}"/>
              </a:ext>
            </a:extLst>
          </p:cNvPr>
          <p:cNvSpPr>
            <a:spLocks noChangeArrowheads="1"/>
          </p:cNvSpPr>
          <p:nvPr/>
        </p:nvSpPr>
        <p:spPr bwMode="auto">
          <a:xfrm>
            <a:off x="900113" y="1047750"/>
            <a:ext cx="7481887" cy="479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8760" rIns="0" bIns="15876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buClrTx/>
              <a:buFontTx/>
              <a:buNone/>
            </a:pPr>
            <a:endParaRPr lang="fi-FI" altLang="en-US" sz="1800" b="1">
              <a:latin typeface="Arial" panose="020B0604020202020204" pitchFamily="34" charset="0"/>
            </a:endParaRPr>
          </a:p>
          <a:p>
            <a:pPr>
              <a:buClrTx/>
              <a:buFontTx/>
              <a:buNone/>
            </a:pPr>
            <a:r>
              <a:rPr lang="fi-FI" altLang="en-US" sz="1800" b="1">
                <a:latin typeface="Arial" panose="020B0604020202020204" pitchFamily="34" charset="0"/>
              </a:rPr>
              <a:t>Tekniset määräykset</a:t>
            </a:r>
          </a:p>
          <a:p>
            <a:pPr eaLnBrk="0" hangingPunct="0">
              <a:buClrTx/>
              <a:buFontTx/>
              <a:buNone/>
            </a:pPr>
            <a:endParaRPr lang="fi-FI" altLang="en-US" sz="1000" b="1">
              <a:latin typeface="Arial" panose="020B0604020202020204" pitchFamily="34" charset="0"/>
            </a:endParaRPr>
          </a:p>
          <a:p>
            <a:pPr eaLnBrk="0" hangingPunct="0">
              <a:buClrTx/>
              <a:buFontTx/>
              <a:buNone/>
            </a:pPr>
            <a:r>
              <a:rPr lang="fi-FI" altLang="en-US" sz="1800" b="1">
                <a:latin typeface="Arial" panose="020B0604020202020204" pitchFamily="34" charset="0"/>
              </a:rPr>
              <a:t>- harhalähetteet on pidettävä mahdollisimman pieninä</a:t>
            </a:r>
            <a:br>
              <a:rPr lang="fi-FI" altLang="en-US" sz="1000" b="1">
                <a:latin typeface="Arial" panose="020B0604020202020204" pitchFamily="34" charset="0"/>
              </a:rPr>
            </a:br>
            <a:endParaRPr lang="fi-FI" altLang="en-US" sz="1000" b="1">
              <a:latin typeface="Arial" panose="020B0604020202020204" pitchFamily="34" charset="0"/>
            </a:endParaRPr>
          </a:p>
          <a:p>
            <a:pPr eaLnBrk="0" hangingPunct="0">
              <a:buClrTx/>
              <a:buFontTx/>
              <a:buNone/>
            </a:pPr>
            <a:r>
              <a:rPr lang="fi-FI" altLang="en-US" sz="1800" b="1">
                <a:latin typeface="Arial" panose="020B0604020202020204" pitchFamily="34" charset="0"/>
              </a:rPr>
              <a:t>- alle 30 MHz:n taajuuksilla harhalähetteitä pitää vaimentaa vähintään 40 dB lähtötehoon verrattuna, harhalähetteiden maksimiteho saa olla 10 mW. Mikäli harhalähetteet vielä aiheuttavat häiriöitä, tulee niitä vaimentaa lisää 20 dB.</a:t>
            </a:r>
            <a:br>
              <a:rPr lang="fi-FI" altLang="en-US" sz="1000" b="1">
                <a:latin typeface="Arial" panose="020B0604020202020204" pitchFamily="34" charset="0"/>
              </a:rPr>
            </a:br>
            <a:endParaRPr lang="fi-FI" altLang="en-US" sz="1000" b="1">
              <a:latin typeface="Arial" panose="020B0604020202020204" pitchFamily="34" charset="0"/>
            </a:endParaRPr>
          </a:p>
          <a:p>
            <a:pPr eaLnBrk="0" hangingPunct="0">
              <a:buClrTx/>
              <a:buFontTx/>
              <a:buNone/>
            </a:pPr>
            <a:r>
              <a:rPr lang="fi-FI" altLang="en-US" sz="1800" b="1">
                <a:latin typeface="Arial" panose="020B0604020202020204" pitchFamily="34" charset="0"/>
              </a:rPr>
              <a:t>- tarpeettoman suuren tehon käyttöä on vältettävä</a:t>
            </a:r>
            <a:br>
              <a:rPr lang="fi-FI" altLang="en-US" sz="1000" b="1">
                <a:latin typeface="Arial" panose="020B0604020202020204" pitchFamily="34" charset="0"/>
              </a:rPr>
            </a:br>
            <a:endParaRPr lang="fi-FI" altLang="en-US" sz="1000" b="1">
              <a:latin typeface="Arial" panose="020B0604020202020204" pitchFamily="34" charset="0"/>
            </a:endParaRPr>
          </a:p>
          <a:p>
            <a:pPr eaLnBrk="0" hangingPunct="0">
              <a:buClrTx/>
              <a:buFontTx/>
              <a:buNone/>
            </a:pPr>
            <a:r>
              <a:rPr lang="fi-FI" altLang="en-US" sz="1800" b="1">
                <a:latin typeface="Arial" panose="020B0604020202020204" pitchFamily="34" charset="0"/>
              </a:rPr>
              <a:t>- perusluokassa maksimilähetysteho on maksimissaan 120W, yleis-   luokan amatöörit voivat käyttää erikoisluvilla hyvinkin suuria tehoja</a:t>
            </a:r>
            <a:br>
              <a:rPr lang="fi-FI" altLang="en-US" sz="1000" b="1">
                <a:latin typeface="Arial" panose="020B0604020202020204" pitchFamily="34" charset="0"/>
              </a:rPr>
            </a:br>
            <a:endParaRPr lang="fi-FI" altLang="en-US" sz="1000" b="1">
              <a:latin typeface="Arial" panose="020B0604020202020204" pitchFamily="34" charset="0"/>
            </a:endParaRPr>
          </a:p>
          <a:p>
            <a:pPr eaLnBrk="0" hangingPunct="0">
              <a:buClrTx/>
              <a:buFontTx/>
              <a:buNone/>
            </a:pPr>
            <a:r>
              <a:rPr lang="fi-FI" altLang="en-US" sz="1800" b="1">
                <a:latin typeface="Arial" panose="020B0604020202020204" pitchFamily="34" charset="0"/>
              </a:rPr>
              <a:t>- lähettimen taajuuden on pysyttävä mahdollisimman vakaana</a:t>
            </a:r>
            <a:br>
              <a:rPr lang="fi-FI" altLang="en-US" sz="1000" b="1">
                <a:latin typeface="Arial" panose="020B0604020202020204" pitchFamily="34" charset="0"/>
              </a:rPr>
            </a:br>
            <a:endParaRPr lang="fi-FI" altLang="en-US" sz="1000" b="1">
              <a:latin typeface="Arial" panose="020B0604020202020204" pitchFamily="34" charset="0"/>
            </a:endParaRPr>
          </a:p>
          <a:p>
            <a:pPr eaLnBrk="0" hangingPunct="0">
              <a:buClrTx/>
              <a:buFontTx/>
              <a:buNone/>
            </a:pPr>
            <a:r>
              <a:rPr lang="fi-FI" altLang="en-US" sz="1800" b="1">
                <a:latin typeface="Arial" panose="020B0604020202020204" pitchFamily="34" charset="0"/>
              </a:rPr>
              <a:t>- kaistanleveys (lähetteen leveys) ei saa olla tarpeettoman suuri</a:t>
            </a:r>
          </a:p>
          <a:p>
            <a:pPr eaLnBrk="0" hangingPunct="0">
              <a:buClrTx/>
              <a:buFontTx/>
              <a:buNone/>
            </a:pPr>
            <a:endParaRPr lang="fi-FI" altLang="en-US" sz="1800" b="1">
              <a:latin typeface="Arial" panose="020B0604020202020204" pitchFamily="34" charset="0"/>
            </a:endParaRPr>
          </a:p>
        </p:txBody>
      </p:sp>
      <p:sp>
        <p:nvSpPr>
          <p:cNvPr id="37890" name="Text Box 2">
            <a:extLst>
              <a:ext uri="{FF2B5EF4-FFF2-40B4-BE49-F238E27FC236}">
                <a16:creationId xmlns:a16="http://schemas.microsoft.com/office/drawing/2014/main" id="{1A9B3DD1-F140-0F0D-8B5F-A817DCEA2840}"/>
              </a:ext>
            </a:extLst>
          </p:cNvPr>
          <p:cNvSpPr txBox="1">
            <a:spLocks noChangeArrowheads="1"/>
          </p:cNvSpPr>
          <p:nvPr/>
        </p:nvSpPr>
        <p:spPr bwMode="auto">
          <a:xfrm>
            <a:off x="695325" y="533400"/>
            <a:ext cx="7772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500"/>
              </a:spcBef>
              <a:buClrTx/>
              <a:buFontTx/>
              <a:buNone/>
            </a:pPr>
            <a:r>
              <a:rPr lang="fi-FI" altLang="en-US" b="1">
                <a:solidFill>
                  <a:srgbClr val="CC3300"/>
                </a:solidFill>
                <a:latin typeface="Arial" panose="020B0604020202020204" pitchFamily="34" charset="0"/>
              </a:rPr>
              <a:t>Häiriöt</a:t>
            </a:r>
          </a:p>
        </p:txBody>
      </p:sp>
      <p:pic>
        <p:nvPicPr>
          <p:cNvPr id="37891" name="Picture 3">
            <a:extLst>
              <a:ext uri="{FF2B5EF4-FFF2-40B4-BE49-F238E27FC236}">
                <a16:creationId xmlns:a16="http://schemas.microsoft.com/office/drawing/2014/main" id="{DD09DD56-2B4F-98FB-1718-A5F2663A09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8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2" name="Text Box 4">
            <a:extLst>
              <a:ext uri="{FF2B5EF4-FFF2-40B4-BE49-F238E27FC236}">
                <a16:creationId xmlns:a16="http://schemas.microsoft.com/office/drawing/2014/main" id="{D7A5CC68-B76F-0146-CDA5-0B7CCFF015D8}"/>
              </a:ext>
            </a:extLst>
          </p:cNvPr>
          <p:cNvSpPr txBox="1">
            <a:spLocks noChangeArrowheads="1"/>
          </p:cNvSpPr>
          <p:nvPr/>
        </p:nvSpPr>
        <p:spPr bwMode="auto">
          <a:xfrm>
            <a:off x="0" y="806450"/>
            <a:ext cx="19050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000"/>
              </a:spcBef>
              <a:buClrTx/>
              <a:buFontTx/>
              <a:buNone/>
            </a:pPr>
            <a:r>
              <a:rPr lang="fi-FI" altLang="en-US" sz="1600" b="1">
                <a:solidFill>
                  <a:srgbClr val="3333CC"/>
                </a:solidFill>
                <a:latin typeface="Arial" panose="020B0604020202020204" pitchFamily="34" charset="0"/>
              </a:rPr>
              <a:t>OH3AC</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a:extLst>
              <a:ext uri="{FF2B5EF4-FFF2-40B4-BE49-F238E27FC236}">
                <a16:creationId xmlns:a16="http://schemas.microsoft.com/office/drawing/2014/main" id="{7B82D5FB-D307-51F1-591F-6E63282DD999}"/>
              </a:ext>
            </a:extLst>
          </p:cNvPr>
          <p:cNvSpPr>
            <a:spLocks noChangeArrowheads="1"/>
          </p:cNvSpPr>
          <p:nvPr/>
        </p:nvSpPr>
        <p:spPr bwMode="auto">
          <a:xfrm>
            <a:off x="900113" y="1260475"/>
            <a:ext cx="7486650" cy="3700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8760" rIns="0" bIns="15876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buClrTx/>
              <a:buFontTx/>
              <a:buNone/>
            </a:pPr>
            <a:r>
              <a:rPr lang="fi-FI" altLang="en-US" sz="1800" b="1">
                <a:latin typeface="Arial" panose="020B0604020202020204" pitchFamily="34" charset="0"/>
              </a:rPr>
              <a:t> Ulkomailla ja aluksissa</a:t>
            </a:r>
          </a:p>
          <a:p>
            <a:pPr eaLnBrk="0" hangingPunct="0">
              <a:buClrTx/>
              <a:buFontTx/>
              <a:buNone/>
            </a:pPr>
            <a:endParaRPr lang="fi-FI" altLang="en-US" sz="1000" b="1">
              <a:latin typeface="Arial" panose="020B0604020202020204" pitchFamily="34" charset="0"/>
            </a:endParaRPr>
          </a:p>
          <a:p>
            <a:pPr eaLnBrk="0" hangingPunct="0">
              <a:buClrTx/>
              <a:buFontTx/>
              <a:buNone/>
            </a:pPr>
            <a:r>
              <a:rPr lang="fi-FI" altLang="en-US" sz="1800" b="1">
                <a:latin typeface="Arial" panose="020B0604020202020204" pitchFamily="34" charset="0"/>
              </a:rPr>
              <a:t>- radioamatööriasemaa saa käyttää suomalaisessa ilma-aluksessa vain Suomen ilma-tilassa, jos siihen on Ilmailuhallituksen ja aluksen päällikön suostumus</a:t>
            </a:r>
            <a:br>
              <a:rPr lang="fi-FI" altLang="en-US" sz="1000" b="1">
                <a:latin typeface="Arial" panose="020B0604020202020204" pitchFamily="34" charset="0"/>
              </a:rPr>
            </a:br>
            <a:endParaRPr lang="fi-FI" altLang="en-US" sz="1000" b="1">
              <a:latin typeface="Arial" panose="020B0604020202020204" pitchFamily="34" charset="0"/>
            </a:endParaRPr>
          </a:p>
          <a:p>
            <a:pPr eaLnBrk="0" hangingPunct="0">
              <a:buFont typeface="Arial" panose="020B0604020202020204" pitchFamily="34" charset="0"/>
              <a:buChar char="-"/>
            </a:pPr>
            <a:r>
              <a:rPr lang="fi-FI" altLang="en-US" sz="1800" b="1">
                <a:latin typeface="Arial" panose="020B0604020202020204" pitchFamily="34" charset="0"/>
              </a:rPr>
              <a:t>päällikön, ilmailuviranomaisen, omistajan tai Viestintäviraston määräyksestä lähettäminen on lopetettava heti</a:t>
            </a:r>
            <a:br>
              <a:rPr lang="fi-FI" altLang="en-US" sz="1000" b="1">
                <a:latin typeface="Arial" panose="020B0604020202020204" pitchFamily="34" charset="0"/>
              </a:rPr>
            </a:br>
            <a:endParaRPr lang="fi-FI" altLang="en-US" sz="1000" b="1">
              <a:latin typeface="Arial" panose="020B0604020202020204" pitchFamily="34" charset="0"/>
            </a:endParaRPr>
          </a:p>
          <a:p>
            <a:pPr eaLnBrk="0" hangingPunct="0">
              <a:buFont typeface="Arial" panose="020B0604020202020204" pitchFamily="34" charset="0"/>
              <a:buChar char="-"/>
            </a:pPr>
            <a:r>
              <a:rPr lang="fi-FI" altLang="en-US" sz="1800" b="1">
                <a:latin typeface="Arial" panose="020B0604020202020204" pitchFamily="34" charset="0"/>
              </a:rPr>
              <a:t>mikäli merialus liikkuu usean eri maan aluevesillä, lähetyslupa pitää olla kaikilta eri mailta</a:t>
            </a:r>
            <a:br>
              <a:rPr lang="fi-FI" altLang="en-US" sz="1000" b="1">
                <a:latin typeface="Arial" panose="020B0604020202020204" pitchFamily="34" charset="0"/>
              </a:rPr>
            </a:br>
            <a:endParaRPr lang="fi-FI" altLang="en-US" sz="1000" b="1">
              <a:latin typeface="Arial" panose="020B0604020202020204" pitchFamily="34" charset="0"/>
            </a:endParaRPr>
          </a:p>
          <a:p>
            <a:pPr eaLnBrk="0" hangingPunct="0">
              <a:buClrTx/>
              <a:buFontTx/>
              <a:buNone/>
            </a:pPr>
            <a:endParaRPr lang="fi-FI" altLang="en-US" sz="1800" b="1">
              <a:latin typeface="Arial" panose="020B0604020202020204" pitchFamily="34" charset="0"/>
              <a:ea typeface="Arial Unicode MS" panose="020B0604020202020204" pitchFamily="34" charset="-128"/>
              <a:cs typeface="Arial Unicode MS" panose="020B0604020202020204" pitchFamily="34" charset="-128"/>
            </a:endParaRPr>
          </a:p>
          <a:p>
            <a:pPr eaLnBrk="0" hangingPunct="0">
              <a:buClrTx/>
              <a:buFontTx/>
              <a:buNone/>
            </a:pPr>
            <a:endParaRPr lang="fi-FI" altLang="en-US" sz="1000" b="1">
              <a:latin typeface="Arial" panose="020B0604020202020204" pitchFamily="34" charset="0"/>
            </a:endParaRPr>
          </a:p>
          <a:p>
            <a:pPr eaLnBrk="0" hangingPunct="0">
              <a:buClrTx/>
              <a:buFontTx/>
              <a:buNone/>
            </a:pPr>
            <a:endParaRPr lang="fi-FI" altLang="en-US" sz="1000" b="1">
              <a:latin typeface="Arial" panose="020B0604020202020204" pitchFamily="34" charset="0"/>
            </a:endParaRPr>
          </a:p>
        </p:txBody>
      </p:sp>
      <p:pic>
        <p:nvPicPr>
          <p:cNvPr id="38914" name="Picture 2">
            <a:extLst>
              <a:ext uri="{FF2B5EF4-FFF2-40B4-BE49-F238E27FC236}">
                <a16:creationId xmlns:a16="http://schemas.microsoft.com/office/drawing/2014/main" id="{35E8E614-6675-6A63-9CEA-C197C755FE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8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5" name="Text Box 3">
            <a:extLst>
              <a:ext uri="{FF2B5EF4-FFF2-40B4-BE49-F238E27FC236}">
                <a16:creationId xmlns:a16="http://schemas.microsoft.com/office/drawing/2014/main" id="{D6B3812B-8FF1-26DC-3438-7093AC6B8786}"/>
              </a:ext>
            </a:extLst>
          </p:cNvPr>
          <p:cNvSpPr txBox="1">
            <a:spLocks noChangeArrowheads="1"/>
          </p:cNvSpPr>
          <p:nvPr/>
        </p:nvSpPr>
        <p:spPr bwMode="auto">
          <a:xfrm>
            <a:off x="0" y="806450"/>
            <a:ext cx="19050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000"/>
              </a:spcBef>
              <a:buClrTx/>
              <a:buFontTx/>
              <a:buNone/>
            </a:pPr>
            <a:r>
              <a:rPr lang="fi-FI" altLang="en-US" sz="1600" b="1">
                <a:solidFill>
                  <a:srgbClr val="3333CC"/>
                </a:solidFill>
                <a:latin typeface="Arial" panose="020B0604020202020204" pitchFamily="34" charset="0"/>
              </a:rPr>
              <a:t>OH3AC</a:t>
            </a:r>
          </a:p>
        </p:txBody>
      </p:sp>
      <p:sp>
        <p:nvSpPr>
          <p:cNvPr id="38916" name="Text Box 4">
            <a:extLst>
              <a:ext uri="{FF2B5EF4-FFF2-40B4-BE49-F238E27FC236}">
                <a16:creationId xmlns:a16="http://schemas.microsoft.com/office/drawing/2014/main" id="{133ACE37-509C-A17A-D473-5F76A43FBC5F}"/>
              </a:ext>
            </a:extLst>
          </p:cNvPr>
          <p:cNvSpPr txBox="1">
            <a:spLocks noChangeArrowheads="1"/>
          </p:cNvSpPr>
          <p:nvPr/>
        </p:nvSpPr>
        <p:spPr bwMode="auto">
          <a:xfrm>
            <a:off x="695325" y="533400"/>
            <a:ext cx="7772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500"/>
              </a:spcBef>
              <a:buClrTx/>
              <a:buFontTx/>
              <a:buNone/>
            </a:pPr>
            <a:r>
              <a:rPr lang="fi-FI" altLang="en-US" b="1">
                <a:solidFill>
                  <a:srgbClr val="CC3300"/>
                </a:solidFill>
                <a:latin typeface="Arial" panose="020B0604020202020204" pitchFamily="34" charset="0"/>
              </a:rPr>
              <a:t>Aluksissa ja ulkomailla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08091A17-7C79-7A31-39CD-399E1A83E8EF}"/>
              </a:ext>
            </a:extLst>
          </p:cNvPr>
          <p:cNvSpPr>
            <a:spLocks noChangeArrowheads="1"/>
          </p:cNvSpPr>
          <p:nvPr/>
        </p:nvSpPr>
        <p:spPr bwMode="auto">
          <a:xfrm>
            <a:off x="809625" y="1446213"/>
            <a:ext cx="7572375" cy="3813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eaLnBrk="0" hangingPunct="0">
              <a:spcBef>
                <a:spcPts val="1125"/>
              </a:spcBef>
              <a:buClrTx/>
              <a:buFontTx/>
              <a:buNone/>
            </a:pPr>
            <a:r>
              <a:rPr lang="fi-FI" altLang="en-US" sz="1800" b="1">
                <a:latin typeface="Arial" panose="020B0604020202020204" pitchFamily="34" charset="0"/>
              </a:rPr>
              <a:t>Yleensä hätäkutsuun vastaa lähin, voimakkain asema, mutta mikäli et kuule kenenkään vastaavan, Sinä olet velvollinen vastaamaan. Kun joku vastaa hätäkutsuun, apua haluava asema kertoo hädän laadun eli antaa hätäsanoman. </a:t>
            </a:r>
          </a:p>
          <a:p>
            <a:pPr eaLnBrk="0" hangingPunct="0">
              <a:spcBef>
                <a:spcPts val="1125"/>
              </a:spcBef>
              <a:buClrTx/>
              <a:buFontTx/>
              <a:buNone/>
            </a:pPr>
            <a:r>
              <a:rPr lang="fi-FI" altLang="en-US" sz="1800" b="1">
                <a:latin typeface="Arial" panose="020B0604020202020204" pitchFamily="34" charset="0"/>
              </a:rPr>
              <a:t>Kaikki ylimääräinen radioliikenne hätätaajuudella on välittömästi lopetettava ja jäätävä kuuntelemaan annettavaa hätäsanomaa. Kuuntelua on jatkettava kunnes avun perillesaanti on varmistunut.</a:t>
            </a:r>
          </a:p>
          <a:p>
            <a:pPr eaLnBrk="0" hangingPunct="0">
              <a:spcBef>
                <a:spcPts val="1125"/>
              </a:spcBef>
              <a:buClrTx/>
              <a:buFontTx/>
              <a:buNone/>
            </a:pPr>
            <a:r>
              <a:rPr lang="fi-FI" altLang="en-US" sz="1800" b="1">
                <a:latin typeface="Arial" panose="020B0604020202020204" pitchFamily="34" charset="0"/>
              </a:rPr>
              <a:t>Jos joku häiritsee hätäliikennettä, apua haluava asema ilmoittaa </a:t>
            </a:r>
            <a:r>
              <a:rPr lang="fi-FI" altLang="en-US" sz="1800" b="1">
                <a:solidFill>
                  <a:srgbClr val="CC3300"/>
                </a:solidFill>
                <a:latin typeface="Arial" panose="020B0604020202020204" pitchFamily="34" charset="0"/>
              </a:rPr>
              <a:t>SEELONCE MAYDAY</a:t>
            </a:r>
            <a:r>
              <a:rPr lang="fi-FI" altLang="en-US" sz="1800" b="1">
                <a:latin typeface="Arial" panose="020B0604020202020204" pitchFamily="34" charset="0"/>
              </a:rPr>
              <a:t> </a:t>
            </a:r>
            <a:r>
              <a:rPr lang="fi-FI" altLang="en-US" sz="1600" b="1">
                <a:latin typeface="Arial" panose="020B0604020202020204" pitchFamily="34" charset="0"/>
              </a:rPr>
              <a:t>(”</a:t>
            </a:r>
            <a:r>
              <a:rPr lang="fi-FI" altLang="en-US" sz="1600" b="1" i="1">
                <a:latin typeface="Arial" panose="020B0604020202020204" pitchFamily="34" charset="0"/>
              </a:rPr>
              <a:t>silence mayday”</a:t>
            </a:r>
            <a:r>
              <a:rPr lang="fi-FI" altLang="en-US" sz="1800" b="1">
                <a:latin typeface="Arial" panose="020B0604020202020204" pitchFamily="34" charset="0"/>
              </a:rPr>
              <a:t>), muut asemat voivat häätää häiritsijää komennolla </a:t>
            </a:r>
            <a:r>
              <a:rPr lang="fi-FI" altLang="en-US" sz="1800" b="1">
                <a:solidFill>
                  <a:srgbClr val="CC3300"/>
                </a:solidFill>
                <a:latin typeface="Arial" panose="020B0604020202020204" pitchFamily="34" charset="0"/>
              </a:rPr>
              <a:t>SEELONCE DISTRESS</a:t>
            </a:r>
            <a:r>
              <a:rPr lang="fi-FI" altLang="en-US" sz="1800" b="1">
                <a:latin typeface="Arial" panose="020B0604020202020204" pitchFamily="34" charset="0"/>
              </a:rPr>
              <a:t>.</a:t>
            </a:r>
            <a:r>
              <a:rPr lang="fi-FI" altLang="en-US" sz="1600" b="1">
                <a:latin typeface="Arial" panose="020B0604020202020204" pitchFamily="34" charset="0"/>
              </a:rPr>
              <a:t> (”Distress” =”Hätätila”)</a:t>
            </a:r>
          </a:p>
          <a:p>
            <a:pPr eaLnBrk="0" hangingPunct="0">
              <a:spcBef>
                <a:spcPts val="1125"/>
              </a:spcBef>
              <a:buClrTx/>
              <a:buFontTx/>
              <a:buNone/>
            </a:pPr>
            <a:r>
              <a:rPr lang="fi-FI" altLang="en-US" sz="1800" b="1">
                <a:latin typeface="Arial" panose="020B0604020202020204" pitchFamily="34" charset="0"/>
              </a:rPr>
              <a:t>Hätäkutsun antanut asema voi antaa hätäliikenteen hoitamisen toisenkin aseman hoidettavaksi.</a:t>
            </a:r>
          </a:p>
        </p:txBody>
      </p:sp>
      <p:sp>
        <p:nvSpPr>
          <p:cNvPr id="8194" name="Text Box 2">
            <a:extLst>
              <a:ext uri="{FF2B5EF4-FFF2-40B4-BE49-F238E27FC236}">
                <a16:creationId xmlns:a16="http://schemas.microsoft.com/office/drawing/2014/main" id="{59A0C23C-99E8-02A8-3025-CA969D042D66}"/>
              </a:ext>
            </a:extLst>
          </p:cNvPr>
          <p:cNvSpPr txBox="1">
            <a:spLocks noChangeArrowheads="1"/>
          </p:cNvSpPr>
          <p:nvPr/>
        </p:nvSpPr>
        <p:spPr bwMode="auto">
          <a:xfrm>
            <a:off x="681038" y="533400"/>
            <a:ext cx="7772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500"/>
              </a:spcBef>
              <a:buClrTx/>
              <a:buFontTx/>
              <a:buNone/>
            </a:pPr>
            <a:r>
              <a:rPr lang="fi-FI" altLang="en-US" b="1">
                <a:solidFill>
                  <a:srgbClr val="CC3300"/>
                </a:solidFill>
                <a:latin typeface="Arial" panose="020B0604020202020204" pitchFamily="34" charset="0"/>
              </a:rPr>
              <a:t>Hätäliikenne</a:t>
            </a:r>
          </a:p>
        </p:txBody>
      </p:sp>
      <p:pic>
        <p:nvPicPr>
          <p:cNvPr id="8195" name="Picture 3">
            <a:extLst>
              <a:ext uri="{FF2B5EF4-FFF2-40B4-BE49-F238E27FC236}">
                <a16:creationId xmlns:a16="http://schemas.microsoft.com/office/drawing/2014/main" id="{97089877-E34A-1140-2516-2283B895D3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14288"/>
            <a:ext cx="18288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Text Box 4">
            <a:extLst>
              <a:ext uri="{FF2B5EF4-FFF2-40B4-BE49-F238E27FC236}">
                <a16:creationId xmlns:a16="http://schemas.microsoft.com/office/drawing/2014/main" id="{03F6C197-AE52-049F-33F9-9F8CC341C4E7}"/>
              </a:ext>
            </a:extLst>
          </p:cNvPr>
          <p:cNvSpPr txBox="1">
            <a:spLocks noChangeArrowheads="1"/>
          </p:cNvSpPr>
          <p:nvPr/>
        </p:nvSpPr>
        <p:spPr bwMode="auto">
          <a:xfrm>
            <a:off x="0" y="806450"/>
            <a:ext cx="19050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000"/>
              </a:spcBef>
              <a:buClrTx/>
              <a:buFontTx/>
              <a:buNone/>
            </a:pPr>
            <a:r>
              <a:rPr lang="fi-FI" altLang="en-US" sz="1600" b="1">
                <a:solidFill>
                  <a:srgbClr val="3333CC"/>
                </a:solidFill>
                <a:latin typeface="Arial" panose="020B0604020202020204" pitchFamily="34" charset="0"/>
              </a:rPr>
              <a:t>OH3AC</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489D305E-719C-207D-E08A-CBDC35112145}"/>
              </a:ext>
            </a:extLst>
          </p:cNvPr>
          <p:cNvSpPr>
            <a:spLocks noChangeArrowheads="1"/>
          </p:cNvSpPr>
          <p:nvPr/>
        </p:nvSpPr>
        <p:spPr bwMode="auto">
          <a:xfrm>
            <a:off x="809625" y="1455738"/>
            <a:ext cx="7572375" cy="462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eaLnBrk="0" hangingPunct="0">
              <a:spcBef>
                <a:spcPts val="1125"/>
              </a:spcBef>
              <a:buClrTx/>
              <a:buFontTx/>
              <a:buNone/>
            </a:pPr>
            <a:r>
              <a:rPr lang="fi-FI" altLang="en-US" sz="1800" b="1">
                <a:latin typeface="Arial" panose="020B0604020202020204" pitchFamily="34" charset="0"/>
              </a:rPr>
              <a:t>Hätäliikenne jatkuu, kunnes sen loppumisesta erikseen ilmoitetaan sanoilla </a:t>
            </a:r>
            <a:r>
              <a:rPr lang="fi-FI" altLang="en-US" sz="1800" b="1">
                <a:solidFill>
                  <a:srgbClr val="CC3300"/>
                </a:solidFill>
                <a:latin typeface="Arial" panose="020B0604020202020204" pitchFamily="34" charset="0"/>
              </a:rPr>
              <a:t>SEELONCE FEENEE</a:t>
            </a:r>
            <a:r>
              <a:rPr lang="fi-FI" altLang="en-US" sz="1800" b="1">
                <a:latin typeface="Arial" panose="020B0604020202020204" pitchFamily="34" charset="0"/>
              </a:rPr>
              <a:t>. </a:t>
            </a:r>
            <a:r>
              <a:rPr lang="fi-FI" altLang="en-US" sz="1600" b="1">
                <a:latin typeface="Arial" panose="020B0604020202020204" pitchFamily="34" charset="0"/>
              </a:rPr>
              <a:t>(</a:t>
            </a:r>
            <a:r>
              <a:rPr lang="fi-FI" altLang="en-US" sz="1600" b="1" i="1">
                <a:latin typeface="Arial" panose="020B0604020202020204" pitchFamily="34" charset="0"/>
              </a:rPr>
              <a:t>”Silence finii”</a:t>
            </a:r>
            <a:r>
              <a:rPr lang="fi-FI" altLang="en-US" sz="1600" b="1">
                <a:latin typeface="Arial" panose="020B0604020202020204" pitchFamily="34" charset="0"/>
              </a:rPr>
              <a:t>)</a:t>
            </a:r>
            <a:r>
              <a:rPr lang="fi-FI" altLang="en-US" sz="1800" b="1">
                <a:latin typeface="Arial" panose="020B0604020202020204" pitchFamily="34" charset="0"/>
              </a:rPr>
              <a:t> Ilmoituksen voi antaa ainoastaan apua halunnut asema tai hätäliikennettä johtanut asema.</a:t>
            </a:r>
          </a:p>
          <a:p>
            <a:pPr eaLnBrk="0" hangingPunct="0">
              <a:spcBef>
                <a:spcPts val="1125"/>
              </a:spcBef>
              <a:buClrTx/>
              <a:buFontTx/>
              <a:buNone/>
            </a:pPr>
            <a:r>
              <a:rPr lang="fi-FI" altLang="en-US" sz="1800" b="1">
                <a:latin typeface="Arial" panose="020B0604020202020204" pitchFamily="34" charset="0"/>
              </a:rPr>
              <a:t>Jos joku ulkopuolinen voi antaa apuaan kesken hätäliikenteen, hän voi tulla hätäliikenteeseen mukaan.</a:t>
            </a:r>
          </a:p>
          <a:p>
            <a:pPr eaLnBrk="0" hangingPunct="0">
              <a:spcBef>
                <a:spcPts val="1125"/>
              </a:spcBef>
              <a:buClrTx/>
              <a:buFontTx/>
              <a:buNone/>
            </a:pPr>
            <a:r>
              <a:rPr lang="fi-FI" altLang="en-US" sz="1800" b="1">
                <a:latin typeface="Arial" panose="020B0604020202020204" pitchFamily="34" charset="0"/>
              </a:rPr>
              <a:t>Hätäviestejä voi tietysti välittää kolmannelle osapuolelle, poliisille, hätäkeskukseen jne.</a:t>
            </a:r>
          </a:p>
          <a:p>
            <a:pPr eaLnBrk="0" hangingPunct="0">
              <a:spcBef>
                <a:spcPts val="1125"/>
              </a:spcBef>
              <a:buClrTx/>
              <a:buFontTx/>
              <a:buNone/>
            </a:pPr>
            <a:r>
              <a:rPr lang="fi-FI" altLang="en-US" sz="1800" b="1">
                <a:latin typeface="Arial" panose="020B0604020202020204" pitchFamily="34" charset="0"/>
              </a:rPr>
              <a:t>Avun saamiseksi aiheutuneista puhelin- yms. kuluista voi saada korvausta.</a:t>
            </a:r>
          </a:p>
          <a:p>
            <a:pPr eaLnBrk="0" hangingPunct="0">
              <a:spcBef>
                <a:spcPts val="1125"/>
              </a:spcBef>
              <a:buClrTx/>
              <a:buFontTx/>
              <a:buNone/>
            </a:pPr>
            <a:r>
              <a:rPr lang="fi-FI" altLang="en-US" sz="1800" b="1">
                <a:latin typeface="Arial" panose="020B0604020202020204" pitchFamily="34" charset="0"/>
              </a:rPr>
              <a:t>Aluksessa hätäliikenteestä päättää aluksen päällikkö!</a:t>
            </a:r>
          </a:p>
          <a:p>
            <a:pPr eaLnBrk="0" hangingPunct="0">
              <a:spcBef>
                <a:spcPts val="1125"/>
              </a:spcBef>
              <a:buClrTx/>
              <a:buFontTx/>
              <a:buNone/>
            </a:pPr>
            <a:r>
              <a:rPr lang="fi-FI" altLang="en-US" sz="1800" b="1">
                <a:latin typeface="Arial" panose="020B0604020202020204" pitchFamily="34" charset="0"/>
              </a:rPr>
              <a:t>Hätäliikennettä ei koskaan saa harjoitella radioaalloilla!</a:t>
            </a:r>
          </a:p>
          <a:p>
            <a:pPr eaLnBrk="0" hangingPunct="0">
              <a:spcBef>
                <a:spcPts val="625"/>
              </a:spcBef>
              <a:buClrTx/>
              <a:buFontTx/>
              <a:buNone/>
            </a:pPr>
            <a:endParaRPr lang="fi-FI" altLang="en-US" sz="1000" b="1">
              <a:latin typeface="Arial" panose="020B0604020202020204" pitchFamily="34" charset="0"/>
            </a:endParaRPr>
          </a:p>
          <a:p>
            <a:pPr eaLnBrk="0" hangingPunct="0">
              <a:spcBef>
                <a:spcPts val="1125"/>
              </a:spcBef>
              <a:buClrTx/>
              <a:buFontTx/>
              <a:buNone/>
            </a:pPr>
            <a:endParaRPr lang="fi-FI" altLang="en-US" sz="1000" b="1">
              <a:latin typeface="Arial" panose="020B0604020202020204" pitchFamily="34" charset="0"/>
            </a:endParaRPr>
          </a:p>
        </p:txBody>
      </p:sp>
      <p:sp>
        <p:nvSpPr>
          <p:cNvPr id="9218" name="Text Box 2">
            <a:extLst>
              <a:ext uri="{FF2B5EF4-FFF2-40B4-BE49-F238E27FC236}">
                <a16:creationId xmlns:a16="http://schemas.microsoft.com/office/drawing/2014/main" id="{57B30D9A-FACD-EB26-87F1-5046BD6F623F}"/>
              </a:ext>
            </a:extLst>
          </p:cNvPr>
          <p:cNvSpPr txBox="1">
            <a:spLocks noChangeArrowheads="1"/>
          </p:cNvSpPr>
          <p:nvPr/>
        </p:nvSpPr>
        <p:spPr bwMode="auto">
          <a:xfrm>
            <a:off x="695325" y="533400"/>
            <a:ext cx="7772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500"/>
              </a:spcBef>
              <a:buClrTx/>
              <a:buFontTx/>
              <a:buNone/>
            </a:pPr>
            <a:r>
              <a:rPr lang="fi-FI" altLang="en-US" b="1">
                <a:solidFill>
                  <a:srgbClr val="CC3300"/>
                </a:solidFill>
                <a:latin typeface="Arial" panose="020B0604020202020204" pitchFamily="34" charset="0"/>
              </a:rPr>
              <a:t>Hätäliikenne</a:t>
            </a:r>
          </a:p>
        </p:txBody>
      </p:sp>
      <p:pic>
        <p:nvPicPr>
          <p:cNvPr id="9219" name="Picture 3">
            <a:extLst>
              <a:ext uri="{FF2B5EF4-FFF2-40B4-BE49-F238E27FC236}">
                <a16:creationId xmlns:a16="http://schemas.microsoft.com/office/drawing/2014/main" id="{D948861B-DCD2-6FC6-ED4D-F57947F791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14288"/>
            <a:ext cx="18288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0" name="Text Box 4">
            <a:extLst>
              <a:ext uri="{FF2B5EF4-FFF2-40B4-BE49-F238E27FC236}">
                <a16:creationId xmlns:a16="http://schemas.microsoft.com/office/drawing/2014/main" id="{A0AA85FA-9943-F901-4B7F-B987BCE1789E}"/>
              </a:ext>
            </a:extLst>
          </p:cNvPr>
          <p:cNvSpPr txBox="1">
            <a:spLocks noChangeArrowheads="1"/>
          </p:cNvSpPr>
          <p:nvPr/>
        </p:nvSpPr>
        <p:spPr bwMode="auto">
          <a:xfrm>
            <a:off x="0" y="806450"/>
            <a:ext cx="19050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000"/>
              </a:spcBef>
              <a:buClrTx/>
              <a:buFontTx/>
              <a:buNone/>
            </a:pPr>
            <a:r>
              <a:rPr lang="fi-FI" altLang="en-US" sz="1600" b="1">
                <a:solidFill>
                  <a:srgbClr val="3333CC"/>
                </a:solidFill>
                <a:latin typeface="Arial" panose="020B0604020202020204" pitchFamily="34" charset="0"/>
              </a:rPr>
              <a:t>OH3AC</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41" name="Picture 1">
            <a:extLst>
              <a:ext uri="{FF2B5EF4-FFF2-40B4-BE49-F238E27FC236}">
                <a16:creationId xmlns:a16="http://schemas.microsoft.com/office/drawing/2014/main" id="{75728BE6-F24F-A1C0-6A0A-FE55AFAF90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208338"/>
            <a:ext cx="4114800" cy="3051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2" name="Text Box 2">
            <a:extLst>
              <a:ext uri="{FF2B5EF4-FFF2-40B4-BE49-F238E27FC236}">
                <a16:creationId xmlns:a16="http://schemas.microsoft.com/office/drawing/2014/main" id="{C36B5F33-BFB0-6C78-2433-1EE4B9C9FE04}"/>
              </a:ext>
            </a:extLst>
          </p:cNvPr>
          <p:cNvSpPr txBox="1">
            <a:spLocks noChangeArrowheads="1"/>
          </p:cNvSpPr>
          <p:nvPr/>
        </p:nvSpPr>
        <p:spPr bwMode="auto">
          <a:xfrm>
            <a:off x="695325" y="533400"/>
            <a:ext cx="7772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500"/>
              </a:spcBef>
              <a:buClrTx/>
              <a:buFontTx/>
              <a:buNone/>
            </a:pPr>
            <a:r>
              <a:rPr lang="fi-FI" altLang="en-US" b="1">
                <a:solidFill>
                  <a:srgbClr val="CC3300"/>
                </a:solidFill>
                <a:latin typeface="Arial" panose="020B0604020202020204" pitchFamily="34" charset="0"/>
              </a:rPr>
              <a:t>Pätevyystodistus</a:t>
            </a:r>
          </a:p>
        </p:txBody>
      </p:sp>
      <p:pic>
        <p:nvPicPr>
          <p:cNvPr id="10243" name="Picture 3">
            <a:extLst>
              <a:ext uri="{FF2B5EF4-FFF2-40B4-BE49-F238E27FC236}">
                <a16:creationId xmlns:a16="http://schemas.microsoft.com/office/drawing/2014/main" id="{BCFEB39D-3282-A831-0F3D-814A1F85B2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8288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Text Box 4">
            <a:extLst>
              <a:ext uri="{FF2B5EF4-FFF2-40B4-BE49-F238E27FC236}">
                <a16:creationId xmlns:a16="http://schemas.microsoft.com/office/drawing/2014/main" id="{3BDB34F7-EA0C-AB5C-4AB5-5C8F7EE7DF90}"/>
              </a:ext>
            </a:extLst>
          </p:cNvPr>
          <p:cNvSpPr txBox="1">
            <a:spLocks noChangeArrowheads="1"/>
          </p:cNvSpPr>
          <p:nvPr/>
        </p:nvSpPr>
        <p:spPr bwMode="auto">
          <a:xfrm>
            <a:off x="0" y="806450"/>
            <a:ext cx="19050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000"/>
              </a:spcBef>
              <a:buClrTx/>
              <a:buFontTx/>
              <a:buNone/>
            </a:pPr>
            <a:r>
              <a:rPr lang="fi-FI" altLang="en-US" sz="1600" b="1">
                <a:solidFill>
                  <a:srgbClr val="3333CC"/>
                </a:solidFill>
                <a:latin typeface="Arial" panose="020B0604020202020204" pitchFamily="34" charset="0"/>
              </a:rPr>
              <a:t>OH3AC</a:t>
            </a:r>
          </a:p>
        </p:txBody>
      </p:sp>
      <p:sp>
        <p:nvSpPr>
          <p:cNvPr id="10245" name="Text Box 5">
            <a:extLst>
              <a:ext uri="{FF2B5EF4-FFF2-40B4-BE49-F238E27FC236}">
                <a16:creationId xmlns:a16="http://schemas.microsoft.com/office/drawing/2014/main" id="{C8E7011D-7661-B4F1-5936-DA81B59A0C0B}"/>
              </a:ext>
            </a:extLst>
          </p:cNvPr>
          <p:cNvSpPr txBox="1">
            <a:spLocks noChangeArrowheads="1"/>
          </p:cNvSpPr>
          <p:nvPr/>
        </p:nvSpPr>
        <p:spPr bwMode="auto">
          <a:xfrm>
            <a:off x="842963" y="3276600"/>
            <a:ext cx="2967037" cy="270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buClrTx/>
              <a:buFontTx/>
              <a:buNone/>
            </a:pPr>
            <a:r>
              <a:rPr lang="fi-FI" altLang="en-US" sz="1800" b="1">
                <a:latin typeface="Arial" panose="020B0604020202020204" pitchFamily="34" charset="0"/>
              </a:rPr>
              <a:t>K- ja T1 -modulin läpäisy antavat Sinulle ”Perusluokan” pätevyys-todistuksen. Jos K -modulin lisäksi läpäiset T2 -modulin, saat ”Yleisluokan” pätevyystodistuksen.</a:t>
            </a:r>
          </a:p>
          <a:p>
            <a:pPr>
              <a:spcBef>
                <a:spcPts val="1125"/>
              </a:spcBef>
              <a:buClrTx/>
              <a:buFontTx/>
              <a:buNone/>
            </a:pPr>
            <a:endParaRPr lang="fi-FI" altLang="en-US" sz="1800" b="1">
              <a:latin typeface="Arial" panose="020B0604020202020204" pitchFamily="34" charset="0"/>
            </a:endParaRPr>
          </a:p>
        </p:txBody>
      </p:sp>
      <p:sp>
        <p:nvSpPr>
          <p:cNvPr id="10246" name="Rectangle 6">
            <a:extLst>
              <a:ext uri="{FF2B5EF4-FFF2-40B4-BE49-F238E27FC236}">
                <a16:creationId xmlns:a16="http://schemas.microsoft.com/office/drawing/2014/main" id="{9B5D2089-2206-F264-75FE-1942D263C90E}"/>
              </a:ext>
            </a:extLst>
          </p:cNvPr>
          <p:cNvSpPr>
            <a:spLocks noChangeArrowheads="1"/>
          </p:cNvSpPr>
          <p:nvPr/>
        </p:nvSpPr>
        <p:spPr bwMode="auto">
          <a:xfrm>
            <a:off x="895350" y="1477963"/>
            <a:ext cx="7486650" cy="192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buClrTx/>
              <a:buFontTx/>
              <a:buNone/>
            </a:pPr>
            <a:r>
              <a:rPr lang="fi-FI" altLang="en-US" sz="1800" b="1">
                <a:latin typeface="Arial" panose="020B0604020202020204" pitchFamily="34" charset="0"/>
              </a:rPr>
              <a:t>Kun läpäiset radioamatööritutkinnon, saat radioamatöörin pätevyystodistuksen. Todistuksen myöntää Viestintävirasto ja kaikki pätevyystodistukset ovat voimassa 'toistaiseksi'. Viestintävirasto voi peruuttaa pätevyystodistuksen, jolloin se palautetaan takaisin Viestintävirastoon. Kukaan muu EI voi peruuttaa lupaa. </a:t>
            </a:r>
          </a:p>
          <a:p>
            <a:pPr>
              <a:buClrTx/>
              <a:buFontTx/>
              <a:buNone/>
            </a:pPr>
            <a:endParaRPr lang="fi-FI" altLang="en-US" sz="1800" b="1">
              <a:latin typeface="Arial" panose="020B0604020202020204" pitchFamily="34" charset="0"/>
            </a:endParaRPr>
          </a:p>
          <a:p>
            <a:pPr>
              <a:buClrTx/>
              <a:buFontTx/>
              <a:buNone/>
            </a:pPr>
            <a:r>
              <a:rPr lang="fi-FI" altLang="en-US" sz="1800" b="1">
                <a:latin typeface="Arial" panose="020B0604020202020204" pitchFamily="34"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3521DB6D-D0C1-E45B-2ED2-28DEAA07961F}"/>
              </a:ext>
            </a:extLst>
          </p:cNvPr>
          <p:cNvSpPr>
            <a:spLocks noChangeArrowheads="1"/>
          </p:cNvSpPr>
          <p:nvPr/>
        </p:nvSpPr>
        <p:spPr bwMode="auto">
          <a:xfrm>
            <a:off x="914400" y="1385888"/>
            <a:ext cx="7467600" cy="374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88920" rIns="4428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buClrTx/>
              <a:buFontTx/>
              <a:buNone/>
            </a:pPr>
            <a:r>
              <a:rPr lang="fi-FI" altLang="en-US" sz="1800" b="1">
                <a:latin typeface="Arial" panose="020B0604020202020204" pitchFamily="34" charset="0"/>
              </a:rPr>
              <a:t>Luokkien ero on pääasiassa sallitussa tehossa: perusluokkalainen saa käyttää enintään 120 W tehoa, yleisluokkalainen jopa 1500 W tehoa. </a:t>
            </a:r>
          </a:p>
          <a:p>
            <a:pPr eaLnBrk="0" hangingPunct="0">
              <a:buClrTx/>
              <a:buFontTx/>
              <a:buNone/>
            </a:pPr>
            <a:endParaRPr lang="fi-FI" altLang="en-US" sz="1800" b="1">
              <a:latin typeface="Arial" panose="020B0604020202020204" pitchFamily="34" charset="0"/>
            </a:endParaRPr>
          </a:p>
          <a:p>
            <a:pPr eaLnBrk="0" hangingPunct="0">
              <a:buClrTx/>
              <a:buFontTx/>
              <a:buNone/>
            </a:pPr>
            <a:endParaRPr lang="fi-FI" altLang="en-US" sz="1800" b="1">
              <a:latin typeface="Arial" panose="020B0604020202020204" pitchFamily="34" charset="0"/>
            </a:endParaRPr>
          </a:p>
          <a:p>
            <a:pPr eaLnBrk="0" hangingPunct="0">
              <a:buClrTx/>
              <a:buFontTx/>
              <a:buNone/>
            </a:pPr>
            <a:r>
              <a:rPr lang="fi-FI" altLang="en-US" sz="1800" b="1">
                <a:latin typeface="Arial" panose="020B0604020202020204" pitchFamily="34" charset="0"/>
              </a:rPr>
              <a:t>Pätevyystodistus: </a:t>
            </a:r>
          </a:p>
          <a:p>
            <a:pPr eaLnBrk="0" hangingPunct="0">
              <a:buClrTx/>
              <a:buFontTx/>
              <a:buNone/>
            </a:pPr>
            <a:endParaRPr lang="fi-FI" altLang="en-US" sz="1200" b="1">
              <a:latin typeface="Arial" panose="020B0604020202020204" pitchFamily="34" charset="0"/>
            </a:endParaRPr>
          </a:p>
          <a:p>
            <a:pPr eaLnBrk="0" hangingPunct="0">
              <a:buClrTx/>
              <a:buFontTx/>
              <a:buNone/>
            </a:pPr>
            <a:r>
              <a:rPr lang="fi-FI" altLang="en-US" sz="1800" b="1">
                <a:latin typeface="Arial" panose="020B0604020202020204" pitchFamily="34" charset="0"/>
              </a:rPr>
              <a:t>- OIKEUTTAA pitämään radioamatööriyhteyksiä joltain radioamatööriasemalta. </a:t>
            </a:r>
          </a:p>
          <a:p>
            <a:pPr eaLnBrk="0" hangingPunct="0">
              <a:buClrTx/>
              <a:buFontTx/>
              <a:buNone/>
            </a:pPr>
            <a:endParaRPr lang="fi-FI" altLang="en-US" sz="1200" b="1">
              <a:latin typeface="Arial" panose="020B0604020202020204" pitchFamily="34" charset="0"/>
            </a:endParaRPr>
          </a:p>
          <a:p>
            <a:pPr eaLnBrk="0" hangingPunct="0">
              <a:buClrTx/>
              <a:buFontTx/>
              <a:buNone/>
            </a:pPr>
            <a:r>
              <a:rPr lang="fi-FI" altLang="en-US" sz="1800" b="1">
                <a:latin typeface="Arial" panose="020B0604020202020204" pitchFamily="34" charset="0"/>
              </a:rPr>
              <a:t>- EI OIKEUTA pitämään hallussa radiolähettimiä, vaan sitä varten tarvitaan radiolupa eli radioamatööriaseman tunnus Viestintä-virastolta. Tämä lupa myönnetään vain henkilölle, jolla on pätevyystodistus. </a:t>
            </a:r>
          </a:p>
        </p:txBody>
      </p:sp>
      <p:sp>
        <p:nvSpPr>
          <p:cNvPr id="11266" name="Text Box 2">
            <a:extLst>
              <a:ext uri="{FF2B5EF4-FFF2-40B4-BE49-F238E27FC236}">
                <a16:creationId xmlns:a16="http://schemas.microsoft.com/office/drawing/2014/main" id="{3887AB08-44E1-8913-9E31-FA89A9F05AB7}"/>
              </a:ext>
            </a:extLst>
          </p:cNvPr>
          <p:cNvSpPr txBox="1">
            <a:spLocks noChangeArrowheads="1"/>
          </p:cNvSpPr>
          <p:nvPr/>
        </p:nvSpPr>
        <p:spPr bwMode="auto">
          <a:xfrm>
            <a:off x="695325" y="533400"/>
            <a:ext cx="7772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500"/>
              </a:spcBef>
              <a:buClrTx/>
              <a:buFontTx/>
              <a:buNone/>
            </a:pPr>
            <a:r>
              <a:rPr lang="fi-FI" altLang="en-US" b="1">
                <a:solidFill>
                  <a:srgbClr val="CC3300"/>
                </a:solidFill>
                <a:latin typeface="Arial" panose="020B0604020202020204" pitchFamily="34" charset="0"/>
              </a:rPr>
              <a:t>Pätevyystodistus</a:t>
            </a:r>
          </a:p>
        </p:txBody>
      </p:sp>
      <p:pic>
        <p:nvPicPr>
          <p:cNvPr id="11267" name="Picture 3">
            <a:extLst>
              <a:ext uri="{FF2B5EF4-FFF2-40B4-BE49-F238E27FC236}">
                <a16:creationId xmlns:a16="http://schemas.microsoft.com/office/drawing/2014/main" id="{6D7968E2-D480-6AD1-0732-83623FF912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8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8" name="Text Box 4">
            <a:extLst>
              <a:ext uri="{FF2B5EF4-FFF2-40B4-BE49-F238E27FC236}">
                <a16:creationId xmlns:a16="http://schemas.microsoft.com/office/drawing/2014/main" id="{5EC959C2-DEC5-EA49-E073-0318A3A456C2}"/>
              </a:ext>
            </a:extLst>
          </p:cNvPr>
          <p:cNvSpPr txBox="1">
            <a:spLocks noChangeArrowheads="1"/>
          </p:cNvSpPr>
          <p:nvPr/>
        </p:nvSpPr>
        <p:spPr bwMode="auto">
          <a:xfrm>
            <a:off x="0" y="806450"/>
            <a:ext cx="19050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000"/>
              </a:spcBef>
              <a:buClrTx/>
              <a:buFontTx/>
              <a:buNone/>
            </a:pPr>
            <a:r>
              <a:rPr lang="fi-FI" altLang="en-US" sz="1600" b="1">
                <a:solidFill>
                  <a:srgbClr val="3333CC"/>
                </a:solidFill>
                <a:latin typeface="Arial" panose="020B0604020202020204" pitchFamily="34" charset="0"/>
              </a:rPr>
              <a:t>OH3AC</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289" name="Picture 1">
            <a:extLst>
              <a:ext uri="{FF2B5EF4-FFF2-40B4-BE49-F238E27FC236}">
                <a16:creationId xmlns:a16="http://schemas.microsoft.com/office/drawing/2014/main" id="{E2A91593-695C-4679-1408-C26A212888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260475"/>
            <a:ext cx="3405187" cy="5400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0" name="Rectangle 2">
            <a:extLst>
              <a:ext uri="{FF2B5EF4-FFF2-40B4-BE49-F238E27FC236}">
                <a16:creationId xmlns:a16="http://schemas.microsoft.com/office/drawing/2014/main" id="{34A0971A-C0EA-25EC-E7E9-FBCD061EEB88}"/>
              </a:ext>
            </a:extLst>
          </p:cNvPr>
          <p:cNvSpPr>
            <a:spLocks noChangeArrowheads="1"/>
          </p:cNvSpPr>
          <p:nvPr/>
        </p:nvSpPr>
        <p:spPr bwMode="auto">
          <a:xfrm>
            <a:off x="720725" y="1260475"/>
            <a:ext cx="5400675" cy="583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8760" rIns="0" bIns="15876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eaLnBrk="0" hangingPunct="0">
              <a:buClrTx/>
              <a:buFontTx/>
              <a:buNone/>
            </a:pPr>
            <a:r>
              <a:rPr lang="fi-FI" altLang="en-US" sz="1800" b="1">
                <a:latin typeface="Arial" panose="020B0604020202020204" pitchFamily="34" charset="0"/>
              </a:rPr>
              <a:t>Henkilölle, jolla on pätevyystodistus, voidaan hakemuksesta myöntää radiolupa, joka oikeuttaa lähettimen hallussapitoon. Luvan myöntää Viestintävirasto ja siinä hakijalle annetaan radioamatööriaseman tunnus, jota on käytettävä pidettäessä asemalta yhteyksiä. </a:t>
            </a:r>
          </a:p>
          <a:p>
            <a:pPr eaLnBrk="0" hangingPunct="0">
              <a:buClrTx/>
              <a:buFontTx/>
              <a:buNone/>
            </a:pPr>
            <a:endParaRPr lang="fi-FI" altLang="en-US" sz="1800" b="1">
              <a:latin typeface="Arial" panose="020B0604020202020204" pitchFamily="34" charset="0"/>
            </a:endParaRPr>
          </a:p>
          <a:p>
            <a:pPr algn="ctr" eaLnBrk="0" hangingPunct="0">
              <a:buClrTx/>
              <a:buFontTx/>
              <a:buNone/>
            </a:pPr>
            <a:r>
              <a:rPr lang="fi-FI" altLang="en-US" sz="1800" b="1">
                <a:latin typeface="Arial" panose="020B0604020202020204" pitchFamily="34" charset="0"/>
              </a:rPr>
              <a:t>Tunnus on muotoa</a:t>
            </a:r>
          </a:p>
          <a:p>
            <a:pPr algn="ctr" eaLnBrk="0" hangingPunct="0">
              <a:buClrTx/>
              <a:buFontTx/>
              <a:buNone/>
            </a:pPr>
            <a:r>
              <a:rPr lang="fi-FI" altLang="en-US" sz="2000" b="1">
                <a:solidFill>
                  <a:srgbClr val="CC3300"/>
                </a:solidFill>
                <a:latin typeface="Arial" panose="020B0604020202020204" pitchFamily="34" charset="0"/>
              </a:rPr>
              <a:t>OH 3 AC</a:t>
            </a:r>
            <a:r>
              <a:rPr lang="fi-FI" altLang="en-US" sz="1800" b="1">
                <a:latin typeface="Arial" panose="020B0604020202020204" pitchFamily="34" charset="0"/>
              </a:rPr>
              <a:t> </a:t>
            </a:r>
          </a:p>
          <a:p>
            <a:pPr eaLnBrk="0" hangingPunct="0">
              <a:buClrTx/>
              <a:buFontTx/>
              <a:buNone/>
            </a:pPr>
            <a:r>
              <a:rPr lang="fi-FI" altLang="en-US" sz="1800" b="1">
                <a:latin typeface="Arial" panose="020B0604020202020204" pitchFamily="34" charset="0"/>
              </a:rPr>
              <a:t>missä</a:t>
            </a:r>
          </a:p>
          <a:p>
            <a:pPr eaLnBrk="0" hangingPunct="0">
              <a:buClrTx/>
              <a:buFontTx/>
              <a:buNone/>
            </a:pPr>
            <a:r>
              <a:rPr lang="fi-FI" altLang="en-US" sz="1800" b="1">
                <a:latin typeface="Arial" panose="020B0604020202020204" pitchFamily="34" charset="0"/>
              </a:rPr>
              <a:t>	- </a:t>
            </a:r>
            <a:r>
              <a:rPr lang="fi-FI" altLang="en-US" sz="1800" b="1">
                <a:solidFill>
                  <a:srgbClr val="CC3300"/>
                </a:solidFill>
                <a:latin typeface="Arial" panose="020B0604020202020204" pitchFamily="34" charset="0"/>
              </a:rPr>
              <a:t>OH</a:t>
            </a:r>
            <a:r>
              <a:rPr lang="fi-FI" altLang="en-US" sz="1800" b="1">
                <a:latin typeface="Arial" panose="020B0604020202020204" pitchFamily="34" charset="0"/>
              </a:rPr>
              <a:t> on Suomen maatunnus eli ns. prefiksi</a:t>
            </a:r>
          </a:p>
          <a:p>
            <a:pPr eaLnBrk="0" hangingPunct="0">
              <a:buClrTx/>
              <a:buFontTx/>
              <a:buNone/>
            </a:pPr>
            <a:r>
              <a:rPr lang="fi-FI" altLang="en-US" sz="1800" b="1">
                <a:latin typeface="Arial" panose="020B0604020202020204" pitchFamily="34" charset="0"/>
              </a:rPr>
              <a:t>	- </a:t>
            </a:r>
            <a:r>
              <a:rPr lang="fi-FI" altLang="en-US" sz="1800" b="1">
                <a:solidFill>
                  <a:srgbClr val="CC3300"/>
                </a:solidFill>
                <a:latin typeface="Arial" panose="020B0604020202020204" pitchFamily="34" charset="0"/>
              </a:rPr>
              <a:t>3</a:t>
            </a:r>
            <a:r>
              <a:rPr lang="fi-FI" altLang="en-US" sz="1800" b="1">
                <a:latin typeface="Arial" panose="020B0604020202020204" pitchFamily="34" charset="0"/>
              </a:rPr>
              <a:t> on piirinumero, joka viittaa vanhaan                      läänijakoon</a:t>
            </a:r>
          </a:p>
          <a:p>
            <a:pPr eaLnBrk="0" hangingPunct="0">
              <a:buClrTx/>
              <a:buFontTx/>
              <a:buNone/>
            </a:pPr>
            <a:r>
              <a:rPr lang="fi-FI" altLang="en-US" sz="1800" b="1">
                <a:latin typeface="Arial" panose="020B0604020202020204" pitchFamily="34" charset="0"/>
              </a:rPr>
              <a:t>	- </a:t>
            </a:r>
            <a:r>
              <a:rPr lang="fi-FI" altLang="en-US" sz="1800" b="1">
                <a:solidFill>
                  <a:srgbClr val="CC3300"/>
                </a:solidFill>
                <a:latin typeface="Arial" panose="020B0604020202020204" pitchFamily="34" charset="0"/>
              </a:rPr>
              <a:t>AC</a:t>
            </a:r>
            <a:r>
              <a:rPr lang="fi-FI" altLang="en-US" sz="1800" b="1">
                <a:latin typeface="Arial" panose="020B0604020202020204" pitchFamily="34" charset="0"/>
              </a:rPr>
              <a:t> on henkilökohtainen tunnus eli ns.                     suffiksi.</a:t>
            </a:r>
          </a:p>
          <a:p>
            <a:pPr eaLnBrk="0" hangingPunct="0">
              <a:buClrTx/>
              <a:buFontTx/>
              <a:buNone/>
            </a:pPr>
            <a:endParaRPr lang="fi-FI" altLang="en-US" sz="1800" b="1">
              <a:latin typeface="Arial" panose="020B0604020202020204" pitchFamily="34" charset="0"/>
            </a:endParaRPr>
          </a:p>
          <a:p>
            <a:pPr eaLnBrk="0" hangingPunct="0">
              <a:buClrTx/>
              <a:buFontTx/>
              <a:buNone/>
            </a:pPr>
            <a:r>
              <a:rPr lang="fi-FI" altLang="en-US" sz="1800" b="1">
                <a:latin typeface="Arial" panose="020B0604020202020204" pitchFamily="34" charset="0"/>
              </a:rPr>
              <a:t>Näin jokaisen radioaseman tunnus saadaan ainutlaatuiseksi koko maailmassa.</a:t>
            </a:r>
          </a:p>
          <a:p>
            <a:pPr eaLnBrk="0" hangingPunct="0">
              <a:buClrTx/>
              <a:buFontTx/>
              <a:buNone/>
            </a:pPr>
            <a:endParaRPr lang="fi-FI" altLang="en-US" sz="1800" b="1">
              <a:latin typeface="Arial" panose="020B0604020202020204" pitchFamily="34" charset="0"/>
            </a:endParaRPr>
          </a:p>
          <a:p>
            <a:pPr eaLnBrk="0" hangingPunct="0">
              <a:buClrTx/>
              <a:buFontTx/>
              <a:buNone/>
            </a:pPr>
            <a:endParaRPr lang="fi-FI" altLang="en-US" sz="1800" b="1">
              <a:latin typeface="Arial" panose="020B0604020202020204" pitchFamily="34" charset="0"/>
            </a:endParaRPr>
          </a:p>
        </p:txBody>
      </p:sp>
      <p:sp>
        <p:nvSpPr>
          <p:cNvPr id="12291" name="Text Box 3">
            <a:extLst>
              <a:ext uri="{FF2B5EF4-FFF2-40B4-BE49-F238E27FC236}">
                <a16:creationId xmlns:a16="http://schemas.microsoft.com/office/drawing/2014/main" id="{193E1478-8E12-C973-DE07-94C8FE2C3C69}"/>
              </a:ext>
            </a:extLst>
          </p:cNvPr>
          <p:cNvSpPr txBox="1">
            <a:spLocks noChangeArrowheads="1"/>
          </p:cNvSpPr>
          <p:nvPr/>
        </p:nvSpPr>
        <p:spPr bwMode="auto">
          <a:xfrm>
            <a:off x="695325" y="533400"/>
            <a:ext cx="7772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500"/>
              </a:spcBef>
              <a:buClrTx/>
              <a:buFontTx/>
              <a:buNone/>
            </a:pPr>
            <a:r>
              <a:rPr lang="fi-FI" altLang="en-US" b="1">
                <a:solidFill>
                  <a:srgbClr val="CC3300"/>
                </a:solidFill>
                <a:latin typeface="Arial" panose="020B0604020202020204" pitchFamily="34" charset="0"/>
              </a:rPr>
              <a:t>Radiolupa eli radioaseman tunnus</a:t>
            </a:r>
          </a:p>
        </p:txBody>
      </p:sp>
      <p:pic>
        <p:nvPicPr>
          <p:cNvPr id="12292" name="Picture 4">
            <a:extLst>
              <a:ext uri="{FF2B5EF4-FFF2-40B4-BE49-F238E27FC236}">
                <a16:creationId xmlns:a16="http://schemas.microsoft.com/office/drawing/2014/main" id="{BB5AD171-AECF-0B08-F89F-4BC8CE9E6A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8288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3" name="Text Box 5">
            <a:extLst>
              <a:ext uri="{FF2B5EF4-FFF2-40B4-BE49-F238E27FC236}">
                <a16:creationId xmlns:a16="http://schemas.microsoft.com/office/drawing/2014/main" id="{20BFBC32-13EE-F004-AFB9-AB1F4B9C204F}"/>
              </a:ext>
            </a:extLst>
          </p:cNvPr>
          <p:cNvSpPr txBox="1">
            <a:spLocks noChangeArrowheads="1"/>
          </p:cNvSpPr>
          <p:nvPr/>
        </p:nvSpPr>
        <p:spPr bwMode="auto">
          <a:xfrm>
            <a:off x="0" y="806450"/>
            <a:ext cx="19050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000"/>
              </a:spcBef>
              <a:buClrTx/>
              <a:buFontTx/>
              <a:buNone/>
            </a:pPr>
            <a:r>
              <a:rPr lang="fi-FI" altLang="en-US" sz="1600" b="1">
                <a:solidFill>
                  <a:srgbClr val="3333CC"/>
                </a:solidFill>
                <a:latin typeface="Arial" panose="020B0604020202020204" pitchFamily="34" charset="0"/>
              </a:rPr>
              <a:t>OH3AC</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1FEC906A-5E0A-D7AE-0373-9FD139A51C63}"/>
              </a:ext>
            </a:extLst>
          </p:cNvPr>
          <p:cNvSpPr>
            <a:spLocks noChangeArrowheads="1"/>
          </p:cNvSpPr>
          <p:nvPr/>
        </p:nvSpPr>
        <p:spPr bwMode="auto">
          <a:xfrm>
            <a:off x="809625" y="1443038"/>
            <a:ext cx="7572375" cy="3265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eaLnBrk="0" hangingPunct="0">
              <a:spcBef>
                <a:spcPts val="1125"/>
              </a:spcBef>
              <a:buClrTx/>
              <a:buFontTx/>
              <a:buNone/>
            </a:pPr>
            <a:r>
              <a:rPr lang="fi-FI" altLang="en-US" sz="1800" b="1">
                <a:latin typeface="Arial" panose="020B0604020202020204" pitchFamily="34" charset="0"/>
              </a:rPr>
              <a:t>… MITÄ TUNNUSTA KÄYTÄN – OMAA, KAVERIN VAI KERHON? </a:t>
            </a:r>
          </a:p>
          <a:p>
            <a:pPr eaLnBrk="0" hangingPunct="0">
              <a:spcBef>
                <a:spcPts val="1125"/>
              </a:spcBef>
              <a:buClrTx/>
              <a:buFontTx/>
              <a:buNone/>
            </a:pPr>
            <a:r>
              <a:rPr lang="fi-FI" altLang="en-US" sz="1800" b="1">
                <a:latin typeface="Arial" panose="020B0604020202020204" pitchFamily="34" charset="0"/>
              </a:rPr>
              <a:t>Jokainen käyttää yhteyksissä sen radioaseman tunnusta, jolta yhteydet pidetään. Väärän tunnuksen käyttö on kaikissa olosuhteissa ehdottomasti kielletty. Kaverin asemalla käytetään kaverin tunnusta, omalla asemalla omaa tunnusta ja kerhoasemalta liikennöitäessä kerhoaseman tunnusta. </a:t>
            </a:r>
          </a:p>
          <a:p>
            <a:pPr eaLnBrk="0" hangingPunct="0">
              <a:spcBef>
                <a:spcPts val="1125"/>
              </a:spcBef>
              <a:buClrTx/>
              <a:buFontTx/>
              <a:buNone/>
            </a:pPr>
            <a:r>
              <a:rPr lang="fi-FI" altLang="en-US" sz="1800" b="1">
                <a:latin typeface="Arial" panose="020B0604020202020204" pitchFamily="34" charset="0"/>
              </a:rPr>
              <a:t>Jokaisella kerholla on aseman valvoja, joka on vastuussa aseman käytöstä. Radioluvasta peritään vuosittainen lupamaksu (n. 18 €) ja laskun maksamalla lupa uusiutuu automaattisesti. </a:t>
            </a:r>
          </a:p>
          <a:p>
            <a:pPr algn="ctr" eaLnBrk="0" hangingPunct="0">
              <a:spcBef>
                <a:spcPts val="1125"/>
              </a:spcBef>
              <a:buClrTx/>
              <a:buFontTx/>
              <a:buNone/>
            </a:pPr>
            <a:r>
              <a:rPr lang="fi-FI" altLang="en-US" sz="1800" b="1">
                <a:latin typeface="Arial" panose="020B0604020202020204" pitchFamily="34" charset="0"/>
              </a:rPr>
              <a:t>	</a:t>
            </a:r>
          </a:p>
        </p:txBody>
      </p:sp>
      <p:sp>
        <p:nvSpPr>
          <p:cNvPr id="13314" name="Text Box 2">
            <a:extLst>
              <a:ext uri="{FF2B5EF4-FFF2-40B4-BE49-F238E27FC236}">
                <a16:creationId xmlns:a16="http://schemas.microsoft.com/office/drawing/2014/main" id="{BEDA1C48-C36A-E4DF-C228-7322361F15C3}"/>
              </a:ext>
            </a:extLst>
          </p:cNvPr>
          <p:cNvSpPr txBox="1">
            <a:spLocks noChangeArrowheads="1"/>
          </p:cNvSpPr>
          <p:nvPr/>
        </p:nvSpPr>
        <p:spPr bwMode="auto">
          <a:xfrm>
            <a:off x="695325" y="533400"/>
            <a:ext cx="7772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500"/>
              </a:spcBef>
              <a:buClrTx/>
              <a:buFontTx/>
              <a:buNone/>
            </a:pPr>
            <a:r>
              <a:rPr lang="fi-FI" altLang="en-US" b="1">
                <a:solidFill>
                  <a:srgbClr val="CC3300"/>
                </a:solidFill>
                <a:latin typeface="Arial" panose="020B0604020202020204" pitchFamily="34" charset="0"/>
              </a:rPr>
              <a:t>Yhteyden pitäminen ...</a:t>
            </a:r>
          </a:p>
        </p:txBody>
      </p:sp>
      <p:pic>
        <p:nvPicPr>
          <p:cNvPr id="13315" name="Picture 3">
            <a:extLst>
              <a:ext uri="{FF2B5EF4-FFF2-40B4-BE49-F238E27FC236}">
                <a16:creationId xmlns:a16="http://schemas.microsoft.com/office/drawing/2014/main" id="{30EFD4EE-5C58-EFA8-B96B-668AA57740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8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Text Box 4">
            <a:extLst>
              <a:ext uri="{FF2B5EF4-FFF2-40B4-BE49-F238E27FC236}">
                <a16:creationId xmlns:a16="http://schemas.microsoft.com/office/drawing/2014/main" id="{7BF2C09D-9DDF-68F3-42D4-F77864ADF1F7}"/>
              </a:ext>
            </a:extLst>
          </p:cNvPr>
          <p:cNvSpPr txBox="1">
            <a:spLocks noChangeArrowheads="1"/>
          </p:cNvSpPr>
          <p:nvPr/>
        </p:nvSpPr>
        <p:spPr bwMode="auto">
          <a:xfrm>
            <a:off x="0" y="806450"/>
            <a:ext cx="19050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SimSun" panose="02010600030101010101" pitchFamily="2" charset="-122"/>
              </a:defRPr>
            </a:lvl9pPr>
          </a:lstStyle>
          <a:p>
            <a:pPr algn="ctr">
              <a:spcBef>
                <a:spcPts val="1000"/>
              </a:spcBef>
              <a:buClrTx/>
              <a:buFontTx/>
              <a:buNone/>
            </a:pPr>
            <a:r>
              <a:rPr lang="fi-FI" altLang="en-US" sz="1600" b="1">
                <a:solidFill>
                  <a:srgbClr val="3333CC"/>
                </a:solidFill>
                <a:latin typeface="Arial" panose="020B0604020202020204" pitchFamily="34" charset="0"/>
              </a:rPr>
              <a:t>OH3AC</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SimSun"/>
        <a:cs typeface=""/>
      </a:majorFont>
      <a:minorFont>
        <a:latin typeface="Times New Roman"/>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ea typeface="SimSun" panose="02010600030101010101" pitchFamily="2"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ea typeface="SimSun" panose="02010600030101010101" pitchFamily="2"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ea typeface="SimSun" panose="02010600030101010101" pitchFamily="2"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1103</TotalTime>
  <Application>Microsoft Office PowerPoint</Application>
  <PresentationFormat>Näytössä katseltava diaesitys (4:3)</PresentationFormat>
  <Slides>34</Slides>
  <Notes>34</Notes>
  <HiddenSlides>0</HiddenSlides>
  <ScaleCrop>false</ScaleCrop>
  <HeadingPairs>
    <vt:vector size="4" baseType="variant">
      <vt:variant>
        <vt:lpstr>Teema</vt:lpstr>
      </vt:variant>
      <vt:variant>
        <vt:i4>3</vt:i4>
      </vt:variant>
      <vt:variant>
        <vt:lpstr>Dian otsikot</vt:lpstr>
      </vt:variant>
      <vt:variant>
        <vt:i4>34</vt:i4>
      </vt:variant>
    </vt:vector>
  </HeadingPairs>
  <TitlesOfParts>
    <vt:vector size="37" baseType="lpstr">
      <vt:lpstr>Office Theme</vt:lpstr>
      <vt:lpstr>Office Theme</vt:lpstr>
      <vt:lpstr>Office Theme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512931</dc:creator>
  <cp:lastModifiedBy>Anita Nyman</cp:lastModifiedBy>
  <cp:revision>23</cp:revision>
  <cp:lastPrinted>2011-02-19T11:28:30Z</cp:lastPrinted>
  <dcterms:created xsi:type="dcterms:W3CDTF">2010-09-21T22:51:49Z</dcterms:created>
  <dcterms:modified xsi:type="dcterms:W3CDTF">2024-03-31T13:02:52Z</dcterms:modified>
</cp:coreProperties>
</file>